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diagrams/quickStyle3.xml" ContentType="application/vnd.openxmlformats-officedocument.drawingml.diagramStyl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diagrams/layout2.xml" ContentType="application/vnd.openxmlformats-officedocument.drawingml.diagramLayout+xml"/>
  <Default Extension="gif" ContentType="image/gif"/>
  <Override PartName="/ppt/slideLayouts/slideLayout99.xml" ContentType="application/vnd.openxmlformats-officedocument.presentationml.slideLayout+xml"/>
  <Override PartName="/ppt/diagrams/data3.xml" ContentType="application/vnd.openxmlformats-officedocument.drawingml.diagramData+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3948" r:id="rId3"/>
    <p:sldMasterId id="2147483960" r:id="rId4"/>
    <p:sldMasterId id="2147483972" r:id="rId5"/>
    <p:sldMasterId id="2147483984" r:id="rId6"/>
    <p:sldMasterId id="2147483996" r:id="rId7"/>
    <p:sldMasterId id="2147484008" r:id="rId8"/>
    <p:sldMasterId id="2147484020" r:id="rId9"/>
    <p:sldMasterId id="2147484032" r:id="rId10"/>
    <p:sldMasterId id="2147484044" r:id="rId11"/>
    <p:sldMasterId id="2147484056" r:id="rId12"/>
    <p:sldMasterId id="2147484068" r:id="rId13"/>
    <p:sldMasterId id="2147484080" r:id="rId14"/>
    <p:sldMasterId id="2147484092" r:id="rId15"/>
    <p:sldMasterId id="2147484104" r:id="rId16"/>
    <p:sldMasterId id="2147484200" r:id="rId17"/>
  </p:sldMasterIdLst>
  <p:notesMasterIdLst>
    <p:notesMasterId r:id="rId42"/>
  </p:notesMasterIdLst>
  <p:sldIdLst>
    <p:sldId id="256" r:id="rId18"/>
    <p:sldId id="285" r:id="rId19"/>
    <p:sldId id="287" r:id="rId20"/>
    <p:sldId id="286" r:id="rId21"/>
    <p:sldId id="289" r:id="rId22"/>
    <p:sldId id="290" r:id="rId23"/>
    <p:sldId id="291" r:id="rId24"/>
    <p:sldId id="264" r:id="rId25"/>
    <p:sldId id="267" r:id="rId26"/>
    <p:sldId id="292" r:id="rId27"/>
    <p:sldId id="265" r:id="rId28"/>
    <p:sldId id="293" r:id="rId29"/>
    <p:sldId id="302" r:id="rId30"/>
    <p:sldId id="295" r:id="rId31"/>
    <p:sldId id="270" r:id="rId32"/>
    <p:sldId id="296" r:id="rId33"/>
    <p:sldId id="299" r:id="rId34"/>
    <p:sldId id="300" r:id="rId35"/>
    <p:sldId id="276" r:id="rId36"/>
    <p:sldId id="278" r:id="rId37"/>
    <p:sldId id="305" r:id="rId38"/>
    <p:sldId id="303" r:id="rId39"/>
    <p:sldId id="301" r:id="rId40"/>
    <p:sldId id="274" r:id="rId41"/>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Introduction" id="{1D29EA54-CC1C-4FB8-8235-67370A49FB5A}">
          <p14:sldIdLst>
            <p14:sldId id="256"/>
            <p14:sldId id="285"/>
            <p14:sldId id="287"/>
            <p14:sldId id="286"/>
            <p14:sldId id="288"/>
            <p14:sldId id="289"/>
            <p14:sldId id="290"/>
            <p14:sldId id="291"/>
          </p14:sldIdLst>
        </p14:section>
        <p14:section name="Don't Repeat Yourself" id="{176049B3-7035-4B6D-928B-CDF505846EAC}">
          <p14:sldIdLst>
            <p14:sldId id="264"/>
          </p14:sldIdLst>
        </p14:section>
        <p14:section name="Document Everything" id="{96B12BBC-0D9E-4438-95BB-DCB4C1EB94D6}">
          <p14:sldIdLst>
            <p14:sldId id="267"/>
            <p14:sldId id="292"/>
            <p14:sldId id="265"/>
            <p14:sldId id="293"/>
            <p14:sldId id="294"/>
            <p14:sldId id="295"/>
          </p14:sldIdLst>
        </p14:section>
        <p14:section name="Make Metadata Accessible" id="{98E28E26-0746-45B2-BE9D-A8BE89F6A18B}">
          <p14:sldIdLst>
            <p14:sldId id="270"/>
            <p14:sldId id="296"/>
            <p14:sldId id="298"/>
            <p14:sldId id="299"/>
            <p14:sldId id="300"/>
          </p14:sldIdLst>
        </p14:section>
        <p14:section name="This is Possible Today" id="{17C3EFF5-066C-4B64-BDB4-04CD2E02DDF7}">
          <p14:sldIdLst>
            <p14:sldId id="276"/>
            <p14:sldId id="278"/>
            <p14:sldId id="301"/>
          </p14:sldIdLst>
        </p14:section>
        <p14:section name="Closing" id="{4177857F-E461-4E05-A7D0-37494286CA2D}">
          <p14:sldIdLst>
            <p14:sldId id="274"/>
            <p14:sldId id="260"/>
            <p14:sldId id="261"/>
            <p14:sldId id="269"/>
            <p14:sldId id="268"/>
            <p14:sldId id="272"/>
            <p14:sldId id="271"/>
            <p14:sldId id="284"/>
            <p14:sldId id="257"/>
            <p14:sldId id="281"/>
            <p14:sldId id="258"/>
            <p14:sldId id="282"/>
            <p14:sldId id="283"/>
            <p14:sldId id="262"/>
            <p14:sldId id="263"/>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7" autoAdjust="0"/>
    <p:restoredTop sz="55870" autoAdjust="0"/>
  </p:normalViewPr>
  <p:slideViewPr>
    <p:cSldViewPr>
      <p:cViewPr varScale="1">
        <p:scale>
          <a:sx n="34" d="100"/>
          <a:sy n="34" d="100"/>
        </p:scale>
        <p:origin x="-1440" y="-84"/>
      </p:cViewPr>
      <p:guideLst>
        <p:guide orient="horz" pos="2160"/>
        <p:guide pos="2880"/>
      </p:guideLst>
    </p:cSldViewPr>
  </p:slideViewPr>
  <p:outlineViewPr>
    <p:cViewPr>
      <p:scale>
        <a:sx n="33" d="100"/>
        <a:sy n="33" d="100"/>
      </p:scale>
      <p:origin x="0" y="7620"/>
    </p:cViewPr>
  </p:outlineViewPr>
  <p:notesTextViewPr>
    <p:cViewPr>
      <p:scale>
        <a:sx n="100" d="100"/>
        <a:sy n="100" d="100"/>
      </p:scale>
      <p:origin x="0" y="0"/>
    </p:cViewPr>
  </p:notesTextViewPr>
  <p:sorterViewPr>
    <p:cViewPr>
      <p:scale>
        <a:sx n="66" d="100"/>
        <a:sy n="66" d="100"/>
      </p:scale>
      <p:origin x="0" y="2910"/>
    </p:cViewPr>
  </p:sorterViewPr>
  <p:notesViewPr>
    <p:cSldViewPr>
      <p:cViewPr varScale="1">
        <p:scale>
          <a:sx n="49" d="100"/>
          <a:sy n="49" d="100"/>
        </p:scale>
        <p:origin x="-2088" y="-90"/>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presProps" Target="pres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861F11-1361-4736-B74C-5681171603E3}"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US"/>
        </a:p>
      </dgm:t>
    </dgm:pt>
    <dgm:pt modelId="{77381612-C5B1-4FFE-AB86-E0FC96B2082D}">
      <dgm:prSet custT="1"/>
      <dgm:spPr/>
      <dgm:t>
        <a:bodyPr/>
        <a:lstStyle/>
        <a:p>
          <a:pPr rtl="0"/>
          <a:r>
            <a:rPr lang="en-US" sz="2600" dirty="0" smtClean="0"/>
            <a:t>Metadata</a:t>
          </a:r>
          <a:endParaRPr lang="en-US" sz="2600" dirty="0"/>
        </a:p>
      </dgm:t>
    </dgm:pt>
    <dgm:pt modelId="{4F930FC9-9FD3-4296-89C7-EB94BBE96494}" type="parTrans" cxnId="{238205FF-2AC4-4842-B321-A01BDD83C135}">
      <dgm:prSet/>
      <dgm:spPr/>
      <dgm:t>
        <a:bodyPr/>
        <a:lstStyle/>
        <a:p>
          <a:endParaRPr lang="en-US"/>
        </a:p>
      </dgm:t>
    </dgm:pt>
    <dgm:pt modelId="{203D1A2E-1B8A-4C4B-AA1F-63B595D5873A}" type="sibTrans" cxnId="{238205FF-2AC4-4842-B321-A01BDD83C135}">
      <dgm:prSet/>
      <dgm:spPr/>
      <dgm:t>
        <a:bodyPr/>
        <a:lstStyle/>
        <a:p>
          <a:endParaRPr lang="en-US"/>
        </a:p>
      </dgm:t>
    </dgm:pt>
    <dgm:pt modelId="{FE5ECC79-4CC2-42A6-BE13-E17493AF9481}">
      <dgm:prSet/>
      <dgm:spPr/>
      <dgm:t>
        <a:bodyPr/>
        <a:lstStyle/>
        <a:p>
          <a:pPr algn="l" rtl="0"/>
          <a:r>
            <a:rPr lang="en-US" dirty="0" smtClean="0"/>
            <a:t>Survey instruments</a:t>
          </a:r>
          <a:endParaRPr lang="en-US" dirty="0"/>
        </a:p>
      </dgm:t>
    </dgm:pt>
    <dgm:pt modelId="{069BA97C-4D43-403C-A1C3-F58E90845987}" type="parTrans" cxnId="{8B9337CE-D2AD-4566-BE64-4C2AFE80A55B}">
      <dgm:prSet/>
      <dgm:spPr/>
      <dgm:t>
        <a:bodyPr/>
        <a:lstStyle/>
        <a:p>
          <a:endParaRPr lang="en-US"/>
        </a:p>
      </dgm:t>
    </dgm:pt>
    <dgm:pt modelId="{89792ED8-76CA-46D1-886C-E105E1C2056F}" type="sibTrans" cxnId="{8B9337CE-D2AD-4566-BE64-4C2AFE80A55B}">
      <dgm:prSet/>
      <dgm:spPr/>
      <dgm:t>
        <a:bodyPr/>
        <a:lstStyle/>
        <a:p>
          <a:endParaRPr lang="en-US"/>
        </a:p>
      </dgm:t>
    </dgm:pt>
    <dgm:pt modelId="{D855329F-D089-4187-A7FE-5A02CC8EDF63}">
      <dgm:prSet/>
      <dgm:spPr/>
      <dgm:t>
        <a:bodyPr/>
        <a:lstStyle/>
        <a:p>
          <a:pPr algn="l" rtl="0"/>
          <a:r>
            <a:rPr lang="en-US" dirty="0" smtClean="0"/>
            <a:t>Paper questionnaires</a:t>
          </a:r>
          <a:endParaRPr lang="en-US" dirty="0"/>
        </a:p>
      </dgm:t>
    </dgm:pt>
    <dgm:pt modelId="{7C8C2C6C-DF9E-4F39-B355-D35DA7965197}" type="parTrans" cxnId="{C160AB6B-DDFD-4B59-B65B-0BAE3032C233}">
      <dgm:prSet/>
      <dgm:spPr/>
      <dgm:t>
        <a:bodyPr/>
        <a:lstStyle/>
        <a:p>
          <a:endParaRPr lang="en-US"/>
        </a:p>
      </dgm:t>
    </dgm:pt>
    <dgm:pt modelId="{37A95CC4-6A2F-446C-A14C-1DE8FB126A31}" type="sibTrans" cxnId="{C160AB6B-DDFD-4B59-B65B-0BAE3032C233}">
      <dgm:prSet/>
      <dgm:spPr/>
      <dgm:t>
        <a:bodyPr/>
        <a:lstStyle/>
        <a:p>
          <a:endParaRPr lang="en-US"/>
        </a:p>
      </dgm:t>
    </dgm:pt>
    <dgm:pt modelId="{93DDDDC5-843E-4CEC-8561-A2BA79C66524}">
      <dgm:prSet/>
      <dgm:spPr/>
      <dgm:t>
        <a:bodyPr/>
        <a:lstStyle/>
        <a:p>
          <a:pPr algn="l" rtl="0"/>
          <a:r>
            <a:rPr lang="en-US" dirty="0" smtClean="0"/>
            <a:t>Statistical source code</a:t>
          </a:r>
          <a:endParaRPr lang="en-US" dirty="0"/>
        </a:p>
      </dgm:t>
    </dgm:pt>
    <dgm:pt modelId="{0BD57649-866D-4715-A85A-EDD2DCEA32B2}" type="parTrans" cxnId="{AA73DAB8-4B64-435C-85FA-97DE86E900F2}">
      <dgm:prSet/>
      <dgm:spPr/>
      <dgm:t>
        <a:bodyPr/>
        <a:lstStyle/>
        <a:p>
          <a:endParaRPr lang="en-US"/>
        </a:p>
      </dgm:t>
    </dgm:pt>
    <dgm:pt modelId="{94DDC097-9C85-4479-87E2-8E8A23D0448A}" type="sibTrans" cxnId="{AA73DAB8-4B64-435C-85FA-97DE86E900F2}">
      <dgm:prSet/>
      <dgm:spPr/>
      <dgm:t>
        <a:bodyPr/>
        <a:lstStyle/>
        <a:p>
          <a:endParaRPr lang="en-US"/>
        </a:p>
      </dgm:t>
    </dgm:pt>
    <dgm:pt modelId="{50F11D70-42A0-4468-8476-24C46F9630E2}">
      <dgm:prSet/>
      <dgm:spPr/>
      <dgm:t>
        <a:bodyPr/>
        <a:lstStyle/>
        <a:p>
          <a:pPr algn="l" rtl="0"/>
          <a:r>
            <a:rPr lang="en-US" dirty="0" smtClean="0"/>
            <a:t>Paper documentation</a:t>
          </a:r>
          <a:endParaRPr lang="en-US" dirty="0"/>
        </a:p>
      </dgm:t>
    </dgm:pt>
    <dgm:pt modelId="{4BFD9317-96AB-43BC-865E-2F7870E839AC}" type="parTrans" cxnId="{04BA10AD-1BB1-4F55-8DAA-81B2D4E7644B}">
      <dgm:prSet/>
      <dgm:spPr/>
      <dgm:t>
        <a:bodyPr/>
        <a:lstStyle/>
        <a:p>
          <a:endParaRPr lang="en-US"/>
        </a:p>
      </dgm:t>
    </dgm:pt>
    <dgm:pt modelId="{9C8C0B0E-1001-4701-B890-1166B0EA373A}" type="sibTrans" cxnId="{04BA10AD-1BB1-4F55-8DAA-81B2D4E7644B}">
      <dgm:prSet/>
      <dgm:spPr/>
      <dgm:t>
        <a:bodyPr/>
        <a:lstStyle/>
        <a:p>
          <a:endParaRPr lang="en-US"/>
        </a:p>
      </dgm:t>
    </dgm:pt>
    <dgm:pt modelId="{4CC46477-0769-459C-9A9A-0CF4964410B9}">
      <dgm:prSet/>
      <dgm:spPr/>
      <dgm:t>
        <a:bodyPr/>
        <a:lstStyle/>
        <a:p>
          <a:pPr algn="l" rtl="0"/>
          <a:r>
            <a:rPr lang="en-US" dirty="0" smtClean="0"/>
            <a:t>Web documentation</a:t>
          </a:r>
          <a:endParaRPr lang="en-US" dirty="0"/>
        </a:p>
      </dgm:t>
    </dgm:pt>
    <dgm:pt modelId="{6BEE943E-12EC-428A-9651-EDFF34C64E2A}" type="parTrans" cxnId="{36D930F9-0F86-4EFB-929D-6CE3ACE15870}">
      <dgm:prSet/>
      <dgm:spPr/>
      <dgm:t>
        <a:bodyPr/>
        <a:lstStyle/>
        <a:p>
          <a:endParaRPr lang="en-US"/>
        </a:p>
      </dgm:t>
    </dgm:pt>
    <dgm:pt modelId="{39FFB642-72DA-4068-A1A6-4E4292F367DA}" type="sibTrans" cxnId="{36D930F9-0F86-4EFB-929D-6CE3ACE15870}">
      <dgm:prSet/>
      <dgm:spPr/>
      <dgm:t>
        <a:bodyPr/>
        <a:lstStyle/>
        <a:p>
          <a:endParaRPr lang="en-US"/>
        </a:p>
      </dgm:t>
    </dgm:pt>
    <dgm:pt modelId="{084BCD4E-7631-4523-B059-BCC9B3F13D8B}" type="pres">
      <dgm:prSet presAssocID="{12861F11-1361-4736-B74C-5681171603E3}" presName="Name0" presStyleCnt="0">
        <dgm:presLayoutVars>
          <dgm:chMax val="7"/>
          <dgm:dir/>
          <dgm:animOne val="branch"/>
        </dgm:presLayoutVars>
      </dgm:prSet>
      <dgm:spPr/>
      <dgm:t>
        <a:bodyPr/>
        <a:lstStyle/>
        <a:p>
          <a:endParaRPr lang="en-US"/>
        </a:p>
      </dgm:t>
    </dgm:pt>
    <dgm:pt modelId="{3115C6F5-C749-455C-9ECF-C19209946DCC}" type="pres">
      <dgm:prSet presAssocID="{77381612-C5B1-4FFE-AB86-E0FC96B2082D}" presName="parTx1" presStyleLbl="node1" presStyleIdx="0" presStyleCnt="1"/>
      <dgm:spPr/>
      <dgm:t>
        <a:bodyPr/>
        <a:lstStyle/>
        <a:p>
          <a:endParaRPr lang="en-US"/>
        </a:p>
      </dgm:t>
    </dgm:pt>
    <dgm:pt modelId="{9A2F0492-BEB3-4734-AA2E-A903EBA06F4E}" type="pres">
      <dgm:prSet presAssocID="{77381612-C5B1-4FFE-AB86-E0FC96B2082D}" presName="spPre1" presStyleCnt="0"/>
      <dgm:spPr/>
      <dgm:t>
        <a:bodyPr/>
        <a:lstStyle/>
        <a:p>
          <a:endParaRPr lang="en-US"/>
        </a:p>
      </dgm:t>
    </dgm:pt>
    <dgm:pt modelId="{6CBFC73C-083C-49D4-B60F-B66B86A2B32C}" type="pres">
      <dgm:prSet presAssocID="{77381612-C5B1-4FFE-AB86-E0FC96B2082D}" presName="chLin1" presStyleCnt="0"/>
      <dgm:spPr/>
      <dgm:t>
        <a:bodyPr/>
        <a:lstStyle/>
        <a:p>
          <a:endParaRPr lang="en-US"/>
        </a:p>
      </dgm:t>
    </dgm:pt>
    <dgm:pt modelId="{2C444691-2F7B-4E04-939F-C24129429B46}" type="pres">
      <dgm:prSet presAssocID="{069BA97C-4D43-403C-A1C3-F58E90845987}" presName="Name11" presStyleLbl="parChTrans1D1" presStyleIdx="0" presStyleCnt="10"/>
      <dgm:spPr>
        <a:ln>
          <a:solidFill>
            <a:srgbClr val="0070C0"/>
          </a:solidFill>
        </a:ln>
      </dgm:spPr>
      <dgm:t>
        <a:bodyPr/>
        <a:lstStyle/>
        <a:p>
          <a:endParaRPr lang="en-US"/>
        </a:p>
      </dgm:t>
    </dgm:pt>
    <dgm:pt modelId="{53587EB1-A573-42A1-9E48-F56EA6CEB890}" type="pres">
      <dgm:prSet presAssocID="{FE5ECC79-4CC2-42A6-BE13-E17493AF9481}" presName="txAndLines1" presStyleCnt="0"/>
      <dgm:spPr/>
      <dgm:t>
        <a:bodyPr/>
        <a:lstStyle/>
        <a:p>
          <a:endParaRPr lang="en-US"/>
        </a:p>
      </dgm:t>
    </dgm:pt>
    <dgm:pt modelId="{C07C8C7D-3E1E-4E46-92C2-B0BF385959AC}" type="pres">
      <dgm:prSet presAssocID="{FE5ECC79-4CC2-42A6-BE13-E17493AF9481}" presName="anchor1" presStyleCnt="0"/>
      <dgm:spPr/>
      <dgm:t>
        <a:bodyPr/>
        <a:lstStyle/>
        <a:p>
          <a:endParaRPr lang="en-US"/>
        </a:p>
      </dgm:t>
    </dgm:pt>
    <dgm:pt modelId="{B47061CC-68A9-4E3D-88DB-320D93C900BE}" type="pres">
      <dgm:prSet presAssocID="{FE5ECC79-4CC2-42A6-BE13-E17493AF9481}" presName="backup1" presStyleCnt="0"/>
      <dgm:spPr/>
      <dgm:t>
        <a:bodyPr/>
        <a:lstStyle/>
        <a:p>
          <a:endParaRPr lang="en-US"/>
        </a:p>
      </dgm:t>
    </dgm:pt>
    <dgm:pt modelId="{CDE36EEE-64ED-4AA1-9BF1-9C96F4FD5836}" type="pres">
      <dgm:prSet presAssocID="{FE5ECC79-4CC2-42A6-BE13-E17493AF9481}" presName="preLine1" presStyleLbl="parChTrans1D1" presStyleIdx="1" presStyleCnt="10"/>
      <dgm:spPr>
        <a:ln>
          <a:solidFill>
            <a:srgbClr val="0070C0"/>
          </a:solidFill>
          <a:headEnd type="none" w="med" len="med"/>
          <a:tailEnd type="arrow" w="med" len="med"/>
        </a:ln>
      </dgm:spPr>
      <dgm:t>
        <a:bodyPr/>
        <a:lstStyle/>
        <a:p>
          <a:endParaRPr lang="en-US"/>
        </a:p>
      </dgm:t>
    </dgm:pt>
    <dgm:pt modelId="{EF0A4020-3BF5-4C74-8B53-DED05557E187}" type="pres">
      <dgm:prSet presAssocID="{FE5ECC79-4CC2-42A6-BE13-E17493AF9481}" presName="desTx1" presStyleLbl="revTx" presStyleIdx="0" presStyleCnt="0">
        <dgm:presLayoutVars>
          <dgm:bulletEnabled val="1"/>
        </dgm:presLayoutVars>
      </dgm:prSet>
      <dgm:spPr/>
      <dgm:t>
        <a:bodyPr/>
        <a:lstStyle/>
        <a:p>
          <a:endParaRPr lang="en-US"/>
        </a:p>
      </dgm:t>
    </dgm:pt>
    <dgm:pt modelId="{60AF5DE1-96A2-4257-B890-34487C637E85}" type="pres">
      <dgm:prSet presAssocID="{7C8C2C6C-DF9E-4F39-B355-D35DA7965197}" presName="Name11" presStyleLbl="parChTrans1D1" presStyleIdx="2" presStyleCnt="10"/>
      <dgm:spPr>
        <a:ln>
          <a:solidFill>
            <a:srgbClr val="0070C0"/>
          </a:solidFill>
        </a:ln>
      </dgm:spPr>
      <dgm:t>
        <a:bodyPr/>
        <a:lstStyle/>
        <a:p>
          <a:endParaRPr lang="en-US"/>
        </a:p>
      </dgm:t>
    </dgm:pt>
    <dgm:pt modelId="{50E99A5A-E648-4AB4-B502-24C5E3D1C424}" type="pres">
      <dgm:prSet presAssocID="{D855329F-D089-4187-A7FE-5A02CC8EDF63}" presName="txAndLines1" presStyleCnt="0"/>
      <dgm:spPr/>
      <dgm:t>
        <a:bodyPr/>
        <a:lstStyle/>
        <a:p>
          <a:endParaRPr lang="en-US"/>
        </a:p>
      </dgm:t>
    </dgm:pt>
    <dgm:pt modelId="{31AEC989-6166-48EE-ADB4-ED0BF1025A11}" type="pres">
      <dgm:prSet presAssocID="{D855329F-D089-4187-A7FE-5A02CC8EDF63}" presName="anchor1" presStyleCnt="0"/>
      <dgm:spPr/>
      <dgm:t>
        <a:bodyPr/>
        <a:lstStyle/>
        <a:p>
          <a:endParaRPr lang="en-US"/>
        </a:p>
      </dgm:t>
    </dgm:pt>
    <dgm:pt modelId="{408664F3-FE20-4111-A8E2-0D2979D9F551}" type="pres">
      <dgm:prSet presAssocID="{D855329F-D089-4187-A7FE-5A02CC8EDF63}" presName="backup1" presStyleCnt="0"/>
      <dgm:spPr/>
      <dgm:t>
        <a:bodyPr/>
        <a:lstStyle/>
        <a:p>
          <a:endParaRPr lang="en-US"/>
        </a:p>
      </dgm:t>
    </dgm:pt>
    <dgm:pt modelId="{6D26126B-D9B5-4AF1-BC17-26DD6733C6FD}" type="pres">
      <dgm:prSet presAssocID="{D855329F-D089-4187-A7FE-5A02CC8EDF63}" presName="preLine1" presStyleLbl="parChTrans1D1" presStyleIdx="3" presStyleCnt="10"/>
      <dgm:spPr>
        <a:ln>
          <a:solidFill>
            <a:srgbClr val="0070C0"/>
          </a:solidFill>
          <a:headEnd type="none" w="med" len="med"/>
          <a:tailEnd type="arrow" w="med" len="med"/>
        </a:ln>
      </dgm:spPr>
      <dgm:t>
        <a:bodyPr/>
        <a:lstStyle/>
        <a:p>
          <a:endParaRPr lang="en-US"/>
        </a:p>
      </dgm:t>
    </dgm:pt>
    <dgm:pt modelId="{9F4AD143-129F-4342-A879-4A78E22BE5E7}" type="pres">
      <dgm:prSet presAssocID="{D855329F-D089-4187-A7FE-5A02CC8EDF63}" presName="desTx1" presStyleLbl="revTx" presStyleIdx="0" presStyleCnt="0">
        <dgm:presLayoutVars>
          <dgm:bulletEnabled val="1"/>
        </dgm:presLayoutVars>
      </dgm:prSet>
      <dgm:spPr/>
      <dgm:t>
        <a:bodyPr/>
        <a:lstStyle/>
        <a:p>
          <a:endParaRPr lang="en-US"/>
        </a:p>
      </dgm:t>
    </dgm:pt>
    <dgm:pt modelId="{18D173BA-14CE-450B-9801-0B4710D2904A}" type="pres">
      <dgm:prSet presAssocID="{0BD57649-866D-4715-A85A-EDD2DCEA32B2}" presName="Name11" presStyleLbl="parChTrans1D1" presStyleIdx="4" presStyleCnt="10"/>
      <dgm:spPr>
        <a:ln>
          <a:solidFill>
            <a:srgbClr val="0070C0"/>
          </a:solidFill>
        </a:ln>
      </dgm:spPr>
      <dgm:t>
        <a:bodyPr/>
        <a:lstStyle/>
        <a:p>
          <a:endParaRPr lang="en-US"/>
        </a:p>
      </dgm:t>
    </dgm:pt>
    <dgm:pt modelId="{4A8BF0B2-B105-422D-9BE3-9A1313900B98}" type="pres">
      <dgm:prSet presAssocID="{93DDDDC5-843E-4CEC-8561-A2BA79C66524}" presName="txAndLines1" presStyleCnt="0"/>
      <dgm:spPr/>
      <dgm:t>
        <a:bodyPr/>
        <a:lstStyle/>
        <a:p>
          <a:endParaRPr lang="en-US"/>
        </a:p>
      </dgm:t>
    </dgm:pt>
    <dgm:pt modelId="{0CD619F2-722B-479A-BB8C-5FD8C59F7DED}" type="pres">
      <dgm:prSet presAssocID="{93DDDDC5-843E-4CEC-8561-A2BA79C66524}" presName="anchor1" presStyleCnt="0"/>
      <dgm:spPr/>
      <dgm:t>
        <a:bodyPr/>
        <a:lstStyle/>
        <a:p>
          <a:endParaRPr lang="en-US"/>
        </a:p>
      </dgm:t>
    </dgm:pt>
    <dgm:pt modelId="{10858331-3F38-4A77-BAF9-D16945E8E42A}" type="pres">
      <dgm:prSet presAssocID="{93DDDDC5-843E-4CEC-8561-A2BA79C66524}" presName="backup1" presStyleCnt="0"/>
      <dgm:spPr/>
      <dgm:t>
        <a:bodyPr/>
        <a:lstStyle/>
        <a:p>
          <a:endParaRPr lang="en-US"/>
        </a:p>
      </dgm:t>
    </dgm:pt>
    <dgm:pt modelId="{CACD4F8D-1073-4748-818A-402D659AF4FC}" type="pres">
      <dgm:prSet presAssocID="{93DDDDC5-843E-4CEC-8561-A2BA79C66524}" presName="preLine1" presStyleLbl="parChTrans1D1" presStyleIdx="5" presStyleCnt="10"/>
      <dgm:spPr>
        <a:ln>
          <a:solidFill>
            <a:srgbClr val="0070C0"/>
          </a:solidFill>
          <a:headEnd type="none" w="med" len="med"/>
          <a:tailEnd type="arrow" w="med" len="med"/>
        </a:ln>
      </dgm:spPr>
      <dgm:t>
        <a:bodyPr/>
        <a:lstStyle/>
        <a:p>
          <a:endParaRPr lang="en-US"/>
        </a:p>
      </dgm:t>
    </dgm:pt>
    <dgm:pt modelId="{D6638B66-3FC8-4124-B387-BE68BA535441}" type="pres">
      <dgm:prSet presAssocID="{93DDDDC5-843E-4CEC-8561-A2BA79C66524}" presName="desTx1" presStyleLbl="revTx" presStyleIdx="0" presStyleCnt="0">
        <dgm:presLayoutVars>
          <dgm:bulletEnabled val="1"/>
        </dgm:presLayoutVars>
      </dgm:prSet>
      <dgm:spPr/>
      <dgm:t>
        <a:bodyPr/>
        <a:lstStyle/>
        <a:p>
          <a:endParaRPr lang="en-US"/>
        </a:p>
      </dgm:t>
    </dgm:pt>
    <dgm:pt modelId="{1D0C9DBD-43D1-44D0-9CB6-006ABA28085D}" type="pres">
      <dgm:prSet presAssocID="{4BFD9317-96AB-43BC-865E-2F7870E839AC}" presName="Name11" presStyleLbl="parChTrans1D1" presStyleIdx="6" presStyleCnt="10"/>
      <dgm:spPr>
        <a:ln>
          <a:solidFill>
            <a:srgbClr val="0070C0"/>
          </a:solidFill>
        </a:ln>
      </dgm:spPr>
      <dgm:t>
        <a:bodyPr/>
        <a:lstStyle/>
        <a:p>
          <a:endParaRPr lang="en-US"/>
        </a:p>
      </dgm:t>
    </dgm:pt>
    <dgm:pt modelId="{1A7A1DFC-916E-4E35-AB62-41F51D4988CF}" type="pres">
      <dgm:prSet presAssocID="{50F11D70-42A0-4468-8476-24C46F9630E2}" presName="txAndLines1" presStyleCnt="0"/>
      <dgm:spPr/>
      <dgm:t>
        <a:bodyPr/>
        <a:lstStyle/>
        <a:p>
          <a:endParaRPr lang="en-US"/>
        </a:p>
      </dgm:t>
    </dgm:pt>
    <dgm:pt modelId="{183769D2-0C7B-47D6-A7E9-C39EA642E379}" type="pres">
      <dgm:prSet presAssocID="{50F11D70-42A0-4468-8476-24C46F9630E2}" presName="anchor1" presStyleCnt="0"/>
      <dgm:spPr/>
      <dgm:t>
        <a:bodyPr/>
        <a:lstStyle/>
        <a:p>
          <a:endParaRPr lang="en-US"/>
        </a:p>
      </dgm:t>
    </dgm:pt>
    <dgm:pt modelId="{B2582319-C3D3-4A38-9D6B-A266952A8119}" type="pres">
      <dgm:prSet presAssocID="{50F11D70-42A0-4468-8476-24C46F9630E2}" presName="backup1" presStyleCnt="0"/>
      <dgm:spPr/>
      <dgm:t>
        <a:bodyPr/>
        <a:lstStyle/>
        <a:p>
          <a:endParaRPr lang="en-US"/>
        </a:p>
      </dgm:t>
    </dgm:pt>
    <dgm:pt modelId="{7A69B773-279F-4579-B1BE-EAB8B4021E99}" type="pres">
      <dgm:prSet presAssocID="{50F11D70-42A0-4468-8476-24C46F9630E2}" presName="preLine1" presStyleLbl="parChTrans1D1" presStyleIdx="7" presStyleCnt="10"/>
      <dgm:spPr>
        <a:ln>
          <a:solidFill>
            <a:srgbClr val="0070C0"/>
          </a:solidFill>
          <a:headEnd type="none" w="med" len="med"/>
          <a:tailEnd type="arrow" w="med" len="med"/>
        </a:ln>
      </dgm:spPr>
      <dgm:t>
        <a:bodyPr/>
        <a:lstStyle/>
        <a:p>
          <a:endParaRPr lang="en-US"/>
        </a:p>
      </dgm:t>
    </dgm:pt>
    <dgm:pt modelId="{02250461-8B81-41E5-B578-37CBE8D253A5}" type="pres">
      <dgm:prSet presAssocID="{50F11D70-42A0-4468-8476-24C46F9630E2}" presName="desTx1" presStyleLbl="revTx" presStyleIdx="0" presStyleCnt="0">
        <dgm:presLayoutVars>
          <dgm:bulletEnabled val="1"/>
        </dgm:presLayoutVars>
      </dgm:prSet>
      <dgm:spPr/>
      <dgm:t>
        <a:bodyPr/>
        <a:lstStyle/>
        <a:p>
          <a:endParaRPr lang="en-US"/>
        </a:p>
      </dgm:t>
    </dgm:pt>
    <dgm:pt modelId="{DE72D36F-C4DF-499B-A42F-202F20121778}" type="pres">
      <dgm:prSet presAssocID="{6BEE943E-12EC-428A-9651-EDFF34C64E2A}" presName="Name11" presStyleLbl="parChTrans1D1" presStyleIdx="8" presStyleCnt="10"/>
      <dgm:spPr>
        <a:ln>
          <a:solidFill>
            <a:srgbClr val="0070C0"/>
          </a:solidFill>
        </a:ln>
      </dgm:spPr>
      <dgm:t>
        <a:bodyPr/>
        <a:lstStyle/>
        <a:p>
          <a:endParaRPr lang="en-US"/>
        </a:p>
      </dgm:t>
    </dgm:pt>
    <dgm:pt modelId="{033F4183-BD86-4E1F-BA71-43CC2CFE568B}" type="pres">
      <dgm:prSet presAssocID="{4CC46477-0769-459C-9A9A-0CF4964410B9}" presName="txAndLines1" presStyleCnt="0"/>
      <dgm:spPr/>
      <dgm:t>
        <a:bodyPr/>
        <a:lstStyle/>
        <a:p>
          <a:endParaRPr lang="en-US"/>
        </a:p>
      </dgm:t>
    </dgm:pt>
    <dgm:pt modelId="{9727AF60-418D-4A15-989F-AF2F85F2D74E}" type="pres">
      <dgm:prSet presAssocID="{4CC46477-0769-459C-9A9A-0CF4964410B9}" presName="anchor1" presStyleCnt="0"/>
      <dgm:spPr/>
      <dgm:t>
        <a:bodyPr/>
        <a:lstStyle/>
        <a:p>
          <a:endParaRPr lang="en-US"/>
        </a:p>
      </dgm:t>
    </dgm:pt>
    <dgm:pt modelId="{A093F5BC-2B4C-40B9-856E-DB3AD29CE315}" type="pres">
      <dgm:prSet presAssocID="{4CC46477-0769-459C-9A9A-0CF4964410B9}" presName="backup1" presStyleCnt="0"/>
      <dgm:spPr/>
      <dgm:t>
        <a:bodyPr/>
        <a:lstStyle/>
        <a:p>
          <a:endParaRPr lang="en-US"/>
        </a:p>
      </dgm:t>
    </dgm:pt>
    <dgm:pt modelId="{78A9FD36-9F70-4E36-80D6-1C7C4E52FE1C}" type="pres">
      <dgm:prSet presAssocID="{4CC46477-0769-459C-9A9A-0CF4964410B9}" presName="preLine1" presStyleLbl="parChTrans1D1" presStyleIdx="9" presStyleCnt="10"/>
      <dgm:spPr>
        <a:ln>
          <a:solidFill>
            <a:srgbClr val="0070C0"/>
          </a:solidFill>
          <a:headEnd type="none" w="med" len="med"/>
          <a:tailEnd type="arrow" w="med" len="med"/>
        </a:ln>
      </dgm:spPr>
      <dgm:t>
        <a:bodyPr/>
        <a:lstStyle/>
        <a:p>
          <a:endParaRPr lang="en-US"/>
        </a:p>
      </dgm:t>
    </dgm:pt>
    <dgm:pt modelId="{DC2E4999-ADD0-41D4-BFE4-09DC50DF121D}" type="pres">
      <dgm:prSet presAssocID="{4CC46477-0769-459C-9A9A-0CF4964410B9}" presName="desTx1" presStyleLbl="revTx" presStyleIdx="0" presStyleCnt="0">
        <dgm:presLayoutVars>
          <dgm:bulletEnabled val="1"/>
        </dgm:presLayoutVars>
      </dgm:prSet>
      <dgm:spPr/>
      <dgm:t>
        <a:bodyPr/>
        <a:lstStyle/>
        <a:p>
          <a:endParaRPr lang="en-US"/>
        </a:p>
      </dgm:t>
    </dgm:pt>
  </dgm:ptLst>
  <dgm:cxnLst>
    <dgm:cxn modelId="{36D930F9-0F86-4EFB-929D-6CE3ACE15870}" srcId="{77381612-C5B1-4FFE-AB86-E0FC96B2082D}" destId="{4CC46477-0769-459C-9A9A-0CF4964410B9}" srcOrd="4" destOrd="0" parTransId="{6BEE943E-12EC-428A-9651-EDFF34C64E2A}" sibTransId="{39FFB642-72DA-4068-A1A6-4E4292F367DA}"/>
    <dgm:cxn modelId="{37D40B78-731A-410E-AEF0-791DCEF12B66}" type="presOf" srcId="{4CC46477-0769-459C-9A9A-0CF4964410B9}" destId="{DC2E4999-ADD0-41D4-BFE4-09DC50DF121D}" srcOrd="0" destOrd="0" presId="urn:microsoft.com/office/officeart/2009/3/layout/SubStepProcess"/>
    <dgm:cxn modelId="{238205FF-2AC4-4842-B321-A01BDD83C135}" srcId="{12861F11-1361-4736-B74C-5681171603E3}" destId="{77381612-C5B1-4FFE-AB86-E0FC96B2082D}" srcOrd="0" destOrd="0" parTransId="{4F930FC9-9FD3-4296-89C7-EB94BBE96494}" sibTransId="{203D1A2E-1B8A-4C4B-AA1F-63B595D5873A}"/>
    <dgm:cxn modelId="{8EC98861-F74F-4E97-9C9B-539559FC2B5D}" type="presOf" srcId="{D855329F-D089-4187-A7FE-5A02CC8EDF63}" destId="{9F4AD143-129F-4342-A879-4A78E22BE5E7}" srcOrd="0" destOrd="0" presId="urn:microsoft.com/office/officeart/2009/3/layout/SubStepProcess"/>
    <dgm:cxn modelId="{3EB8AB68-A7B7-4A72-9C50-9CDFB2D7EB53}" type="presOf" srcId="{12861F11-1361-4736-B74C-5681171603E3}" destId="{084BCD4E-7631-4523-B059-BCC9B3F13D8B}" srcOrd="0" destOrd="0" presId="urn:microsoft.com/office/officeart/2009/3/layout/SubStepProcess"/>
    <dgm:cxn modelId="{8B9337CE-D2AD-4566-BE64-4C2AFE80A55B}" srcId="{77381612-C5B1-4FFE-AB86-E0FC96B2082D}" destId="{FE5ECC79-4CC2-42A6-BE13-E17493AF9481}" srcOrd="0" destOrd="0" parTransId="{069BA97C-4D43-403C-A1C3-F58E90845987}" sibTransId="{89792ED8-76CA-46D1-886C-E105E1C2056F}"/>
    <dgm:cxn modelId="{00179522-8240-4268-AA7D-B55E99C5387F}" type="presOf" srcId="{93DDDDC5-843E-4CEC-8561-A2BA79C66524}" destId="{D6638B66-3FC8-4124-B387-BE68BA535441}" srcOrd="0" destOrd="0" presId="urn:microsoft.com/office/officeart/2009/3/layout/SubStepProcess"/>
    <dgm:cxn modelId="{04BA10AD-1BB1-4F55-8DAA-81B2D4E7644B}" srcId="{77381612-C5B1-4FFE-AB86-E0FC96B2082D}" destId="{50F11D70-42A0-4468-8476-24C46F9630E2}" srcOrd="3" destOrd="0" parTransId="{4BFD9317-96AB-43BC-865E-2F7870E839AC}" sibTransId="{9C8C0B0E-1001-4701-B890-1166B0EA373A}"/>
    <dgm:cxn modelId="{EC479D22-F54D-4905-A125-C0A25B2D571E}" type="presOf" srcId="{FE5ECC79-4CC2-42A6-BE13-E17493AF9481}" destId="{EF0A4020-3BF5-4C74-8B53-DED05557E187}" srcOrd="0" destOrd="0" presId="urn:microsoft.com/office/officeart/2009/3/layout/SubStepProcess"/>
    <dgm:cxn modelId="{AA73DAB8-4B64-435C-85FA-97DE86E900F2}" srcId="{77381612-C5B1-4FFE-AB86-E0FC96B2082D}" destId="{93DDDDC5-843E-4CEC-8561-A2BA79C66524}" srcOrd="2" destOrd="0" parTransId="{0BD57649-866D-4715-A85A-EDD2DCEA32B2}" sibTransId="{94DDC097-9C85-4479-87E2-8E8A23D0448A}"/>
    <dgm:cxn modelId="{C160AB6B-DDFD-4B59-B65B-0BAE3032C233}" srcId="{77381612-C5B1-4FFE-AB86-E0FC96B2082D}" destId="{D855329F-D089-4187-A7FE-5A02CC8EDF63}" srcOrd="1" destOrd="0" parTransId="{7C8C2C6C-DF9E-4F39-B355-D35DA7965197}" sibTransId="{37A95CC4-6A2F-446C-A14C-1DE8FB126A31}"/>
    <dgm:cxn modelId="{6027BF6D-242A-40E4-9C33-0D245BC3B11A}" type="presOf" srcId="{77381612-C5B1-4FFE-AB86-E0FC96B2082D}" destId="{3115C6F5-C749-455C-9ECF-C19209946DCC}" srcOrd="0" destOrd="0" presId="urn:microsoft.com/office/officeart/2009/3/layout/SubStepProcess"/>
    <dgm:cxn modelId="{414055EA-BC9A-4A95-8BF4-3FD056266DA3}" type="presOf" srcId="{50F11D70-42A0-4468-8476-24C46F9630E2}" destId="{02250461-8B81-41E5-B578-37CBE8D253A5}" srcOrd="0" destOrd="0" presId="urn:microsoft.com/office/officeart/2009/3/layout/SubStepProcess"/>
    <dgm:cxn modelId="{104D9C60-7001-45EF-96D9-2C00FD8EDEF3}" type="presParOf" srcId="{084BCD4E-7631-4523-B059-BCC9B3F13D8B}" destId="{3115C6F5-C749-455C-9ECF-C19209946DCC}" srcOrd="0" destOrd="0" presId="urn:microsoft.com/office/officeart/2009/3/layout/SubStepProcess"/>
    <dgm:cxn modelId="{B6317057-0815-4E0C-97C5-8BCD5276266F}" type="presParOf" srcId="{084BCD4E-7631-4523-B059-BCC9B3F13D8B}" destId="{9A2F0492-BEB3-4734-AA2E-A903EBA06F4E}" srcOrd="1" destOrd="0" presId="urn:microsoft.com/office/officeart/2009/3/layout/SubStepProcess"/>
    <dgm:cxn modelId="{20BF875B-1EFA-4D75-B653-D61AA4039377}" type="presParOf" srcId="{084BCD4E-7631-4523-B059-BCC9B3F13D8B}" destId="{6CBFC73C-083C-49D4-B60F-B66B86A2B32C}" srcOrd="2" destOrd="0" presId="urn:microsoft.com/office/officeart/2009/3/layout/SubStepProcess"/>
    <dgm:cxn modelId="{95BB5DB6-8786-4AD2-9311-30A8FC42D387}" type="presParOf" srcId="{6CBFC73C-083C-49D4-B60F-B66B86A2B32C}" destId="{2C444691-2F7B-4E04-939F-C24129429B46}" srcOrd="0" destOrd="0" presId="urn:microsoft.com/office/officeart/2009/3/layout/SubStepProcess"/>
    <dgm:cxn modelId="{27D80D9F-3BFF-47B6-B4D6-FC7A6FBD0BE4}" type="presParOf" srcId="{6CBFC73C-083C-49D4-B60F-B66B86A2B32C}" destId="{53587EB1-A573-42A1-9E48-F56EA6CEB890}" srcOrd="1" destOrd="0" presId="urn:microsoft.com/office/officeart/2009/3/layout/SubStepProcess"/>
    <dgm:cxn modelId="{26621DA8-B298-474E-A17D-37720DA47467}" type="presParOf" srcId="{53587EB1-A573-42A1-9E48-F56EA6CEB890}" destId="{C07C8C7D-3E1E-4E46-92C2-B0BF385959AC}" srcOrd="0" destOrd="0" presId="urn:microsoft.com/office/officeart/2009/3/layout/SubStepProcess"/>
    <dgm:cxn modelId="{A0035CB3-D2B9-4E9A-BB95-B14A1404F256}" type="presParOf" srcId="{53587EB1-A573-42A1-9E48-F56EA6CEB890}" destId="{B47061CC-68A9-4E3D-88DB-320D93C900BE}" srcOrd="1" destOrd="0" presId="urn:microsoft.com/office/officeart/2009/3/layout/SubStepProcess"/>
    <dgm:cxn modelId="{085EE755-0BBB-458B-9022-8054EA21D2B2}" type="presParOf" srcId="{53587EB1-A573-42A1-9E48-F56EA6CEB890}" destId="{CDE36EEE-64ED-4AA1-9BF1-9C96F4FD5836}" srcOrd="2" destOrd="0" presId="urn:microsoft.com/office/officeart/2009/3/layout/SubStepProcess"/>
    <dgm:cxn modelId="{FFECF36B-FA90-49B1-B68D-F86B2C4477AA}" type="presParOf" srcId="{53587EB1-A573-42A1-9E48-F56EA6CEB890}" destId="{EF0A4020-3BF5-4C74-8B53-DED05557E187}" srcOrd="3" destOrd="0" presId="urn:microsoft.com/office/officeart/2009/3/layout/SubStepProcess"/>
    <dgm:cxn modelId="{D5793C70-E113-4944-BCE4-46720DFA996A}" type="presParOf" srcId="{6CBFC73C-083C-49D4-B60F-B66B86A2B32C}" destId="{60AF5DE1-96A2-4257-B890-34487C637E85}" srcOrd="2" destOrd="0" presId="urn:microsoft.com/office/officeart/2009/3/layout/SubStepProcess"/>
    <dgm:cxn modelId="{CBB052F7-B474-4380-B9C5-C5F40F41FB17}" type="presParOf" srcId="{6CBFC73C-083C-49D4-B60F-B66B86A2B32C}" destId="{50E99A5A-E648-4AB4-B502-24C5E3D1C424}" srcOrd="3" destOrd="0" presId="urn:microsoft.com/office/officeart/2009/3/layout/SubStepProcess"/>
    <dgm:cxn modelId="{C2CF6899-590A-4530-B1F0-41E03EC022C6}" type="presParOf" srcId="{50E99A5A-E648-4AB4-B502-24C5E3D1C424}" destId="{31AEC989-6166-48EE-ADB4-ED0BF1025A11}" srcOrd="0" destOrd="0" presId="urn:microsoft.com/office/officeart/2009/3/layout/SubStepProcess"/>
    <dgm:cxn modelId="{C5D30B48-F231-4A33-B701-320F64D49277}" type="presParOf" srcId="{50E99A5A-E648-4AB4-B502-24C5E3D1C424}" destId="{408664F3-FE20-4111-A8E2-0D2979D9F551}" srcOrd="1" destOrd="0" presId="urn:microsoft.com/office/officeart/2009/3/layout/SubStepProcess"/>
    <dgm:cxn modelId="{2A51C839-3E02-41E2-AF9D-7FBA7E006010}" type="presParOf" srcId="{50E99A5A-E648-4AB4-B502-24C5E3D1C424}" destId="{6D26126B-D9B5-4AF1-BC17-26DD6733C6FD}" srcOrd="2" destOrd="0" presId="urn:microsoft.com/office/officeart/2009/3/layout/SubStepProcess"/>
    <dgm:cxn modelId="{AAB0D541-0292-46F8-A1AD-DBB43DDF896C}" type="presParOf" srcId="{50E99A5A-E648-4AB4-B502-24C5E3D1C424}" destId="{9F4AD143-129F-4342-A879-4A78E22BE5E7}" srcOrd="3" destOrd="0" presId="urn:microsoft.com/office/officeart/2009/3/layout/SubStepProcess"/>
    <dgm:cxn modelId="{840FA09C-DB8B-48AB-AB00-1A78914F24DD}" type="presParOf" srcId="{6CBFC73C-083C-49D4-B60F-B66B86A2B32C}" destId="{18D173BA-14CE-450B-9801-0B4710D2904A}" srcOrd="4" destOrd="0" presId="urn:microsoft.com/office/officeart/2009/3/layout/SubStepProcess"/>
    <dgm:cxn modelId="{86FB7D1C-B281-492E-BD65-5866B8247B3A}" type="presParOf" srcId="{6CBFC73C-083C-49D4-B60F-B66B86A2B32C}" destId="{4A8BF0B2-B105-422D-9BE3-9A1313900B98}" srcOrd="5" destOrd="0" presId="urn:microsoft.com/office/officeart/2009/3/layout/SubStepProcess"/>
    <dgm:cxn modelId="{556FAC98-62B8-41D2-B9E4-FDA29EA7F3AA}" type="presParOf" srcId="{4A8BF0B2-B105-422D-9BE3-9A1313900B98}" destId="{0CD619F2-722B-479A-BB8C-5FD8C59F7DED}" srcOrd="0" destOrd="0" presId="urn:microsoft.com/office/officeart/2009/3/layout/SubStepProcess"/>
    <dgm:cxn modelId="{3E27D8F7-C03D-4FE9-B5B6-F7002457E8D4}" type="presParOf" srcId="{4A8BF0B2-B105-422D-9BE3-9A1313900B98}" destId="{10858331-3F38-4A77-BAF9-D16945E8E42A}" srcOrd="1" destOrd="0" presId="urn:microsoft.com/office/officeart/2009/3/layout/SubStepProcess"/>
    <dgm:cxn modelId="{4FE37A7E-481F-4D74-BF07-9C0D6ABE734A}" type="presParOf" srcId="{4A8BF0B2-B105-422D-9BE3-9A1313900B98}" destId="{CACD4F8D-1073-4748-818A-402D659AF4FC}" srcOrd="2" destOrd="0" presId="urn:microsoft.com/office/officeart/2009/3/layout/SubStepProcess"/>
    <dgm:cxn modelId="{A50DA264-FB84-4DCC-9059-5A4888F7961C}" type="presParOf" srcId="{4A8BF0B2-B105-422D-9BE3-9A1313900B98}" destId="{D6638B66-3FC8-4124-B387-BE68BA535441}" srcOrd="3" destOrd="0" presId="urn:microsoft.com/office/officeart/2009/3/layout/SubStepProcess"/>
    <dgm:cxn modelId="{7659F877-DA8A-41B8-AA46-802EB1F445EB}" type="presParOf" srcId="{6CBFC73C-083C-49D4-B60F-B66B86A2B32C}" destId="{1D0C9DBD-43D1-44D0-9CB6-006ABA28085D}" srcOrd="6" destOrd="0" presId="urn:microsoft.com/office/officeart/2009/3/layout/SubStepProcess"/>
    <dgm:cxn modelId="{C5450BA1-F203-4833-B775-70FC8815B6FB}" type="presParOf" srcId="{6CBFC73C-083C-49D4-B60F-B66B86A2B32C}" destId="{1A7A1DFC-916E-4E35-AB62-41F51D4988CF}" srcOrd="7" destOrd="0" presId="urn:microsoft.com/office/officeart/2009/3/layout/SubStepProcess"/>
    <dgm:cxn modelId="{E34CA015-6668-479C-BD9E-F4802045DC51}" type="presParOf" srcId="{1A7A1DFC-916E-4E35-AB62-41F51D4988CF}" destId="{183769D2-0C7B-47D6-A7E9-C39EA642E379}" srcOrd="0" destOrd="0" presId="urn:microsoft.com/office/officeart/2009/3/layout/SubStepProcess"/>
    <dgm:cxn modelId="{4A1D9154-58E0-4949-8EE9-334EE71730DC}" type="presParOf" srcId="{1A7A1DFC-916E-4E35-AB62-41F51D4988CF}" destId="{B2582319-C3D3-4A38-9D6B-A266952A8119}" srcOrd="1" destOrd="0" presId="urn:microsoft.com/office/officeart/2009/3/layout/SubStepProcess"/>
    <dgm:cxn modelId="{A0C231C2-4DA1-4F9C-899E-9F374B1AD833}" type="presParOf" srcId="{1A7A1DFC-916E-4E35-AB62-41F51D4988CF}" destId="{7A69B773-279F-4579-B1BE-EAB8B4021E99}" srcOrd="2" destOrd="0" presId="urn:microsoft.com/office/officeart/2009/3/layout/SubStepProcess"/>
    <dgm:cxn modelId="{524E0D85-08EA-4F8A-9B2B-397156BC796F}" type="presParOf" srcId="{1A7A1DFC-916E-4E35-AB62-41F51D4988CF}" destId="{02250461-8B81-41E5-B578-37CBE8D253A5}" srcOrd="3" destOrd="0" presId="urn:microsoft.com/office/officeart/2009/3/layout/SubStepProcess"/>
    <dgm:cxn modelId="{19DF1492-C6AB-4851-89E1-15684ECFECAB}" type="presParOf" srcId="{6CBFC73C-083C-49D4-B60F-B66B86A2B32C}" destId="{DE72D36F-C4DF-499B-A42F-202F20121778}" srcOrd="8" destOrd="0" presId="urn:microsoft.com/office/officeart/2009/3/layout/SubStepProcess"/>
    <dgm:cxn modelId="{E1ADD93E-A047-4025-9FF5-EB1DF6BA3189}" type="presParOf" srcId="{6CBFC73C-083C-49D4-B60F-B66B86A2B32C}" destId="{033F4183-BD86-4E1F-BA71-43CC2CFE568B}" srcOrd="9" destOrd="0" presId="urn:microsoft.com/office/officeart/2009/3/layout/SubStepProcess"/>
    <dgm:cxn modelId="{AC7D0FD3-7C4B-4267-BAA2-E57726D84F38}" type="presParOf" srcId="{033F4183-BD86-4E1F-BA71-43CC2CFE568B}" destId="{9727AF60-418D-4A15-989F-AF2F85F2D74E}" srcOrd="0" destOrd="0" presId="urn:microsoft.com/office/officeart/2009/3/layout/SubStepProcess"/>
    <dgm:cxn modelId="{2DBDB964-8F6E-4183-BEC6-1BCC15A37D2C}" type="presParOf" srcId="{033F4183-BD86-4E1F-BA71-43CC2CFE568B}" destId="{A093F5BC-2B4C-40B9-856E-DB3AD29CE315}" srcOrd="1" destOrd="0" presId="urn:microsoft.com/office/officeart/2009/3/layout/SubStepProcess"/>
    <dgm:cxn modelId="{A90FFEEF-32A9-4896-BAFC-BAA134D6380E}" type="presParOf" srcId="{033F4183-BD86-4E1F-BA71-43CC2CFE568B}" destId="{78A9FD36-9F70-4E36-80D6-1C7C4E52FE1C}" srcOrd="2" destOrd="0" presId="urn:microsoft.com/office/officeart/2009/3/layout/SubStepProcess"/>
    <dgm:cxn modelId="{DFCDC69A-A55F-47AE-ADD0-274C286850E5}" type="presParOf" srcId="{033F4183-BD86-4E1F-BA71-43CC2CFE568B}" destId="{DC2E4999-ADD0-41D4-BFE4-09DC50DF121D}" srcOrd="3" destOrd="0" presId="urn:microsoft.com/office/officeart/2009/3/layout/SubSte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5D152-D8EB-4B2B-921E-C769F5152182}"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A4C09C32-C80E-4C48-8DCB-2C1B8041CCB2}">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dirty="0" smtClean="0">
              <a:solidFill>
                <a:schemeClr val="bg1"/>
              </a:solidFill>
            </a:rPr>
            <a:t>Define the metadata and relationships</a:t>
          </a:r>
          <a:endParaRPr lang="en-US" dirty="0">
            <a:solidFill>
              <a:schemeClr val="bg1"/>
            </a:solidFill>
          </a:endParaRPr>
        </a:p>
      </dgm:t>
    </dgm:pt>
    <dgm:pt modelId="{864ABB4F-C254-4B93-8F8F-812429FC86BB}" type="parTrans" cxnId="{C9E399FB-D59B-4518-9063-6428BB0F42C8}">
      <dgm:prSet/>
      <dgm:spPr/>
      <dgm:t>
        <a:bodyPr/>
        <a:lstStyle/>
        <a:p>
          <a:endParaRPr lang="en-US"/>
        </a:p>
      </dgm:t>
    </dgm:pt>
    <dgm:pt modelId="{070E9457-9274-4532-B2AB-7D791F170234}" type="sibTrans" cxnId="{C9E399FB-D59B-4518-9063-6428BB0F42C8}">
      <dgm:prSet/>
      <dgm:spPr/>
      <dgm:t>
        <a:bodyPr/>
        <a:lstStyle/>
        <a:p>
          <a:endParaRPr lang="en-US"/>
        </a:p>
      </dgm:t>
    </dgm:pt>
    <dgm:pt modelId="{09503E3A-576C-49ED-AA73-2B226FB685A6}">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en-US" dirty="0" smtClean="0">
              <a:solidFill>
                <a:schemeClr val="bg1"/>
              </a:solidFill>
            </a:rPr>
            <a:t>Automate everything else</a:t>
          </a:r>
          <a:endParaRPr lang="en-US" dirty="0">
            <a:solidFill>
              <a:schemeClr val="bg1"/>
            </a:solidFill>
          </a:endParaRPr>
        </a:p>
      </dgm:t>
    </dgm:pt>
    <dgm:pt modelId="{374C2D56-CA29-4E81-87A2-D9C7517231B1}" type="parTrans" cxnId="{8DD12032-3EA0-4154-BE0F-D4E20949C473}">
      <dgm:prSet/>
      <dgm:spPr/>
      <dgm:t>
        <a:bodyPr/>
        <a:lstStyle/>
        <a:p>
          <a:endParaRPr lang="en-US"/>
        </a:p>
      </dgm:t>
    </dgm:pt>
    <dgm:pt modelId="{235DF3F5-5A24-4793-BA91-AC415E50A493}" type="sibTrans" cxnId="{8DD12032-3EA0-4154-BE0F-D4E20949C473}">
      <dgm:prSet/>
      <dgm:spPr/>
      <dgm:t>
        <a:bodyPr/>
        <a:lstStyle/>
        <a:p>
          <a:endParaRPr lang="en-US"/>
        </a:p>
      </dgm:t>
    </dgm:pt>
    <dgm:pt modelId="{B6CDC5F0-706C-4E7C-BC2B-F1C151D9A3A7}" type="pres">
      <dgm:prSet presAssocID="{2D45D152-D8EB-4B2B-921E-C769F5152182}" presName="Name0" presStyleCnt="0">
        <dgm:presLayoutVars>
          <dgm:chMax val="2"/>
          <dgm:chPref val="2"/>
          <dgm:animLvl val="lvl"/>
        </dgm:presLayoutVars>
      </dgm:prSet>
      <dgm:spPr/>
      <dgm:t>
        <a:bodyPr/>
        <a:lstStyle/>
        <a:p>
          <a:endParaRPr lang="en-US"/>
        </a:p>
      </dgm:t>
    </dgm:pt>
    <dgm:pt modelId="{C57AD8E4-E61F-4742-8CF6-80FBE1F26356}" type="pres">
      <dgm:prSet presAssocID="{2D45D152-D8EB-4B2B-921E-C769F5152182}" presName="LeftText" presStyleLbl="revTx" presStyleIdx="0" presStyleCnt="0">
        <dgm:presLayoutVars>
          <dgm:bulletEnabled val="1"/>
        </dgm:presLayoutVars>
      </dgm:prSet>
      <dgm:spPr/>
      <dgm:t>
        <a:bodyPr/>
        <a:lstStyle/>
        <a:p>
          <a:endParaRPr lang="en-US"/>
        </a:p>
      </dgm:t>
    </dgm:pt>
    <dgm:pt modelId="{785F4E50-6B6C-47BC-987F-6F07F6934039}" type="pres">
      <dgm:prSet presAssocID="{2D45D152-D8EB-4B2B-921E-C769F5152182}" presName="LeftNode" presStyleLbl="bgImgPlace1" presStyleIdx="0" presStyleCnt="2" custScaleX="133093" custScaleY="60652" custLinFactNeighborX="-33547" custLinFactNeighborY="0">
        <dgm:presLayoutVars>
          <dgm:chMax val="2"/>
          <dgm:chPref val="2"/>
        </dgm:presLayoutVars>
      </dgm:prSet>
      <dgm:spPr/>
      <dgm:t>
        <a:bodyPr/>
        <a:lstStyle/>
        <a:p>
          <a:endParaRPr lang="en-US"/>
        </a:p>
      </dgm:t>
    </dgm:pt>
    <dgm:pt modelId="{B46469AB-9C3C-4BFF-95EA-754B3228F1E1}" type="pres">
      <dgm:prSet presAssocID="{2D45D152-D8EB-4B2B-921E-C769F5152182}" presName="RightText" presStyleLbl="revTx" presStyleIdx="0" presStyleCnt="0">
        <dgm:presLayoutVars>
          <dgm:bulletEnabled val="1"/>
        </dgm:presLayoutVars>
      </dgm:prSet>
      <dgm:spPr/>
      <dgm:t>
        <a:bodyPr/>
        <a:lstStyle/>
        <a:p>
          <a:endParaRPr lang="en-US"/>
        </a:p>
      </dgm:t>
    </dgm:pt>
    <dgm:pt modelId="{5149831D-2216-4B9F-843C-D14A3C90F5F9}" type="pres">
      <dgm:prSet presAssocID="{2D45D152-D8EB-4B2B-921E-C769F5152182}" presName="RightNode" presStyleLbl="bgImgPlace1" presStyleIdx="1" presStyleCnt="2" custScaleX="123741" custScaleY="60652" custLinFactNeighborX="4925" custLinFactNeighborY="0">
        <dgm:presLayoutVars>
          <dgm:chMax val="0"/>
          <dgm:chPref val="0"/>
        </dgm:presLayoutVars>
      </dgm:prSet>
      <dgm:spPr/>
      <dgm:t>
        <a:bodyPr/>
        <a:lstStyle/>
        <a:p>
          <a:endParaRPr lang="en-US"/>
        </a:p>
      </dgm:t>
    </dgm:pt>
    <dgm:pt modelId="{1FCB6037-C929-4BAD-99CA-783D3588C71D}" type="pres">
      <dgm:prSet presAssocID="{2D45D152-D8EB-4B2B-921E-C769F5152182}" presName="TopArrow" presStyleLbl="node1" presStyleIdx="0" presStyleCnt="2" custLinFactNeighborX="-7937" custLinFactNeighborY="19680"/>
      <dgm:spPr/>
    </dgm:pt>
    <dgm:pt modelId="{128F00A5-4C2C-4C5E-A988-17DA321A1C0D}" type="pres">
      <dgm:prSet presAssocID="{2D45D152-D8EB-4B2B-921E-C769F5152182}" presName="BottomArrow" presStyleLbl="node1" presStyleIdx="1" presStyleCnt="2" custLinFactNeighborX="-3810" custLinFactNeighborY="-19680"/>
      <dgm:spPr/>
    </dgm:pt>
  </dgm:ptLst>
  <dgm:cxnLst>
    <dgm:cxn modelId="{CC1212DA-230D-40BF-B174-08AE85329CB7}" type="presOf" srcId="{A4C09C32-C80E-4C48-8DCB-2C1B8041CCB2}" destId="{C57AD8E4-E61F-4742-8CF6-80FBE1F26356}" srcOrd="0" destOrd="0" presId="urn:microsoft.com/office/officeart/2009/layout/ReverseList"/>
    <dgm:cxn modelId="{28C09517-AA22-47B1-88E0-D615EAD675BF}" type="presOf" srcId="{A4C09C32-C80E-4C48-8DCB-2C1B8041CCB2}" destId="{785F4E50-6B6C-47BC-987F-6F07F6934039}" srcOrd="1" destOrd="0" presId="urn:microsoft.com/office/officeart/2009/layout/ReverseList"/>
    <dgm:cxn modelId="{0CE6F259-4E98-40E2-B321-DCF670CF6B03}" type="presOf" srcId="{2D45D152-D8EB-4B2B-921E-C769F5152182}" destId="{B6CDC5F0-706C-4E7C-BC2B-F1C151D9A3A7}" srcOrd="0" destOrd="0" presId="urn:microsoft.com/office/officeart/2009/layout/ReverseList"/>
    <dgm:cxn modelId="{8DD12032-3EA0-4154-BE0F-D4E20949C473}" srcId="{2D45D152-D8EB-4B2B-921E-C769F5152182}" destId="{09503E3A-576C-49ED-AA73-2B226FB685A6}" srcOrd="1" destOrd="0" parTransId="{374C2D56-CA29-4E81-87A2-D9C7517231B1}" sibTransId="{235DF3F5-5A24-4793-BA91-AC415E50A493}"/>
    <dgm:cxn modelId="{C9E399FB-D59B-4518-9063-6428BB0F42C8}" srcId="{2D45D152-D8EB-4B2B-921E-C769F5152182}" destId="{A4C09C32-C80E-4C48-8DCB-2C1B8041CCB2}" srcOrd="0" destOrd="0" parTransId="{864ABB4F-C254-4B93-8F8F-812429FC86BB}" sibTransId="{070E9457-9274-4532-B2AB-7D791F170234}"/>
    <dgm:cxn modelId="{CC4A8544-A16A-41B8-8FF3-5B63A659F67E}" type="presOf" srcId="{09503E3A-576C-49ED-AA73-2B226FB685A6}" destId="{5149831D-2216-4B9F-843C-D14A3C90F5F9}" srcOrd="1" destOrd="0" presId="urn:microsoft.com/office/officeart/2009/layout/ReverseList"/>
    <dgm:cxn modelId="{7C876CD5-1E26-4108-81D6-D6472CBF8E88}" type="presOf" srcId="{09503E3A-576C-49ED-AA73-2B226FB685A6}" destId="{B46469AB-9C3C-4BFF-95EA-754B3228F1E1}" srcOrd="0" destOrd="0" presId="urn:microsoft.com/office/officeart/2009/layout/ReverseList"/>
    <dgm:cxn modelId="{D910FA64-605E-4E3B-89FF-064E5DF8BF1F}" type="presParOf" srcId="{B6CDC5F0-706C-4E7C-BC2B-F1C151D9A3A7}" destId="{C57AD8E4-E61F-4742-8CF6-80FBE1F26356}" srcOrd="0" destOrd="0" presId="urn:microsoft.com/office/officeart/2009/layout/ReverseList"/>
    <dgm:cxn modelId="{148CDBAD-0F72-44FC-960F-0C2CC39F01CE}" type="presParOf" srcId="{B6CDC5F0-706C-4E7C-BC2B-F1C151D9A3A7}" destId="{785F4E50-6B6C-47BC-987F-6F07F6934039}" srcOrd="1" destOrd="0" presId="urn:microsoft.com/office/officeart/2009/layout/ReverseList"/>
    <dgm:cxn modelId="{BEA02238-954A-48A0-90B4-5F090EB69E7A}" type="presParOf" srcId="{B6CDC5F0-706C-4E7C-BC2B-F1C151D9A3A7}" destId="{B46469AB-9C3C-4BFF-95EA-754B3228F1E1}" srcOrd="2" destOrd="0" presId="urn:microsoft.com/office/officeart/2009/layout/ReverseList"/>
    <dgm:cxn modelId="{76DF45B4-8BBA-4768-AE02-C9F4C9CAC7F9}" type="presParOf" srcId="{B6CDC5F0-706C-4E7C-BC2B-F1C151D9A3A7}" destId="{5149831D-2216-4B9F-843C-D14A3C90F5F9}" srcOrd="3" destOrd="0" presId="urn:microsoft.com/office/officeart/2009/layout/ReverseList"/>
    <dgm:cxn modelId="{010641F5-D0CF-4569-8894-F2864F0837F3}" type="presParOf" srcId="{B6CDC5F0-706C-4E7C-BC2B-F1C151D9A3A7}" destId="{1FCB6037-C929-4BAD-99CA-783D3588C71D}" srcOrd="4" destOrd="0" presId="urn:microsoft.com/office/officeart/2009/layout/ReverseList"/>
    <dgm:cxn modelId="{5DDECAD8-2A86-42C7-92F9-5CB2FF47C9CC}" type="presParOf" srcId="{B6CDC5F0-706C-4E7C-BC2B-F1C151D9A3A7}" destId="{128F00A5-4C2C-4C5E-A988-17DA321A1C0D}" srcOrd="5" destOrd="0" presId="urn:microsoft.com/office/officeart/2009/layout/Revers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D96EF1-3241-456A-9CD9-9F8D78DC97AE}"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E66EEDB7-22E3-47D2-A0BD-B7CC025B8E99}">
      <dgm:prSet custT="1"/>
      <dgm:spPr/>
      <dgm:t>
        <a:bodyPr/>
        <a:lstStyle/>
        <a:p>
          <a:pPr rtl="0"/>
          <a:r>
            <a:rPr lang="en-US" sz="2800" dirty="0" smtClean="0"/>
            <a:t>Colectica</a:t>
          </a:r>
          <a:endParaRPr lang="en-US" sz="2800" dirty="0"/>
        </a:p>
      </dgm:t>
    </dgm:pt>
    <dgm:pt modelId="{F9990A6C-61AB-41AE-BB70-7C19C32FF51D}" type="parTrans" cxnId="{5365E0F1-3CFB-4379-8393-C534A4480F59}">
      <dgm:prSet/>
      <dgm:spPr/>
      <dgm:t>
        <a:bodyPr/>
        <a:lstStyle/>
        <a:p>
          <a:endParaRPr lang="en-US"/>
        </a:p>
      </dgm:t>
    </dgm:pt>
    <dgm:pt modelId="{C9EAA06B-F5EF-4FF5-BF8F-BCA665B27257}" type="sibTrans" cxnId="{5365E0F1-3CFB-4379-8393-C534A4480F59}">
      <dgm:prSet/>
      <dgm:spPr/>
      <dgm:t>
        <a:bodyPr/>
        <a:lstStyle/>
        <a:p>
          <a:endParaRPr lang="en-US"/>
        </a:p>
      </dgm:t>
    </dgm:pt>
    <dgm:pt modelId="{6EDD97CF-AB8E-4180-861C-E672B0A37D64}">
      <dgm:prSet custT="1"/>
      <dgm:spPr/>
      <dgm:t>
        <a:bodyPr/>
        <a:lstStyle/>
        <a:p>
          <a:pPr rtl="0"/>
          <a:r>
            <a:rPr lang="en-US" sz="2800" dirty="0" err="1" smtClean="0"/>
            <a:t>Questasy</a:t>
          </a:r>
          <a:endParaRPr lang="en-US" sz="2800" dirty="0"/>
        </a:p>
      </dgm:t>
    </dgm:pt>
    <dgm:pt modelId="{C6B34A9F-7E1B-4162-A92E-928FFC445DC2}" type="parTrans" cxnId="{4A5802FF-5CFC-4B6F-843F-D6AB8FF75159}">
      <dgm:prSet/>
      <dgm:spPr/>
      <dgm:t>
        <a:bodyPr/>
        <a:lstStyle/>
        <a:p>
          <a:endParaRPr lang="en-US"/>
        </a:p>
      </dgm:t>
    </dgm:pt>
    <dgm:pt modelId="{91250988-CF42-4564-BF3B-96720D85D7C0}" type="sibTrans" cxnId="{4A5802FF-5CFC-4B6F-843F-D6AB8FF75159}">
      <dgm:prSet/>
      <dgm:spPr/>
      <dgm:t>
        <a:bodyPr/>
        <a:lstStyle/>
        <a:p>
          <a:endParaRPr lang="en-US"/>
        </a:p>
      </dgm:t>
    </dgm:pt>
    <dgm:pt modelId="{6A56F032-791F-4452-B7DF-E6F2A19C5B94}">
      <dgm:prSet/>
      <dgm:spPr/>
      <dgm:t>
        <a:bodyPr/>
        <a:lstStyle/>
        <a:p>
          <a:pPr rtl="0"/>
          <a:r>
            <a:rPr lang="en-US" dirty="0" smtClean="0"/>
            <a:t>Canada RDC Tools</a:t>
          </a:r>
          <a:endParaRPr lang="en-US" dirty="0"/>
        </a:p>
      </dgm:t>
    </dgm:pt>
    <dgm:pt modelId="{82CA50F5-E971-4C99-A3D0-C220396DDA1F}" type="parTrans" cxnId="{3BD94840-2974-4392-8067-E4AA0B77993F}">
      <dgm:prSet/>
      <dgm:spPr/>
      <dgm:t>
        <a:bodyPr/>
        <a:lstStyle/>
        <a:p>
          <a:endParaRPr lang="en-US"/>
        </a:p>
      </dgm:t>
    </dgm:pt>
    <dgm:pt modelId="{C8ACFC46-A992-4CFC-B237-A6BB0E35DF28}" type="sibTrans" cxnId="{3BD94840-2974-4392-8067-E4AA0B77993F}">
      <dgm:prSet/>
      <dgm:spPr/>
      <dgm:t>
        <a:bodyPr/>
        <a:lstStyle/>
        <a:p>
          <a:endParaRPr lang="en-US"/>
        </a:p>
      </dgm:t>
    </dgm:pt>
    <dgm:pt modelId="{BE967DC7-9371-40A4-BAA7-673F2436AF8E}">
      <dgm:prSet custT="1"/>
      <dgm:spPr/>
      <dgm:t>
        <a:bodyPr/>
        <a:lstStyle/>
        <a:p>
          <a:pPr rtl="0"/>
          <a:r>
            <a:rPr lang="en-US" sz="2800" dirty="0" smtClean="0"/>
            <a:t>STARDAT</a:t>
          </a:r>
          <a:endParaRPr lang="en-US" sz="2800" dirty="0"/>
        </a:p>
      </dgm:t>
    </dgm:pt>
    <dgm:pt modelId="{DD709D63-3F26-4F67-A726-4DC7B0E32E1B}" type="parTrans" cxnId="{6EBC97D4-3BB9-407E-8C19-0A40828D096C}">
      <dgm:prSet/>
      <dgm:spPr/>
      <dgm:t>
        <a:bodyPr/>
        <a:lstStyle/>
        <a:p>
          <a:endParaRPr lang="en-US"/>
        </a:p>
      </dgm:t>
    </dgm:pt>
    <dgm:pt modelId="{2EA85F22-A50D-4A78-942E-62684602DC03}" type="sibTrans" cxnId="{6EBC97D4-3BB9-407E-8C19-0A40828D096C}">
      <dgm:prSet/>
      <dgm:spPr/>
      <dgm:t>
        <a:bodyPr/>
        <a:lstStyle/>
        <a:p>
          <a:endParaRPr lang="en-US"/>
        </a:p>
      </dgm:t>
    </dgm:pt>
    <dgm:pt modelId="{4C561D39-ADD8-4F3F-A963-077BA478E68F}">
      <dgm:prSet custT="1"/>
      <dgm:spPr/>
      <dgm:t>
        <a:bodyPr/>
        <a:lstStyle/>
        <a:p>
          <a:pPr rtl="0"/>
          <a:r>
            <a:rPr lang="en-US" sz="2800" dirty="0" smtClean="0"/>
            <a:t>Custom tools</a:t>
          </a:r>
          <a:endParaRPr lang="en-US" sz="2800" dirty="0"/>
        </a:p>
      </dgm:t>
    </dgm:pt>
    <dgm:pt modelId="{7DF28190-6C01-45AB-ACE8-3BD7A4BD1CBC}" type="parTrans" cxnId="{83EA9B5E-B4BC-4535-8484-F8DE0001CA33}">
      <dgm:prSet/>
      <dgm:spPr/>
      <dgm:t>
        <a:bodyPr/>
        <a:lstStyle/>
        <a:p>
          <a:endParaRPr lang="en-US"/>
        </a:p>
      </dgm:t>
    </dgm:pt>
    <dgm:pt modelId="{D6E203B0-FFF8-4A42-9E39-7F5F1F4C2371}" type="sibTrans" cxnId="{83EA9B5E-B4BC-4535-8484-F8DE0001CA33}">
      <dgm:prSet/>
      <dgm:spPr/>
      <dgm:t>
        <a:bodyPr/>
        <a:lstStyle/>
        <a:p>
          <a:endParaRPr lang="en-US"/>
        </a:p>
      </dgm:t>
    </dgm:pt>
    <dgm:pt modelId="{4132B98A-114F-449F-A18C-1B4FE31CB403}">
      <dgm:prSet/>
      <dgm:spPr>
        <a:blipFill rotWithShape="0">
          <a:blip xmlns:r="http://schemas.openxmlformats.org/officeDocument/2006/relationships" r:embed="rId1"/>
          <a:stretch>
            <a:fillRect/>
          </a:stretch>
        </a:blipFill>
      </dgm:spPr>
      <dgm:t>
        <a:bodyPr/>
        <a:lstStyle/>
        <a:p>
          <a:pPr rtl="0"/>
          <a:endParaRPr lang="en-US" dirty="0"/>
        </a:p>
      </dgm:t>
    </dgm:pt>
    <dgm:pt modelId="{322F4199-FB6A-49E7-85E4-F87F90E5551B}" type="parTrans" cxnId="{2CC5E33C-2763-4719-B64F-7941D7BCCC4D}">
      <dgm:prSet/>
      <dgm:spPr/>
      <dgm:t>
        <a:bodyPr/>
        <a:lstStyle/>
        <a:p>
          <a:endParaRPr lang="en-US"/>
        </a:p>
      </dgm:t>
    </dgm:pt>
    <dgm:pt modelId="{ED996F97-C3B4-45D8-8F35-B7563EBF75C1}" type="sibTrans" cxnId="{2CC5E33C-2763-4719-B64F-7941D7BCCC4D}">
      <dgm:prSet/>
      <dgm:spPr/>
      <dgm:t>
        <a:bodyPr/>
        <a:lstStyle/>
        <a:p>
          <a:endParaRPr lang="en-US"/>
        </a:p>
      </dgm:t>
    </dgm:pt>
    <dgm:pt modelId="{CF98626E-8743-4F3A-9210-9C29B685E619}">
      <dgm:prSet/>
      <dgm:spPr/>
      <dgm:t>
        <a:bodyPr/>
        <a:lstStyle/>
        <a:p>
          <a:pPr rtl="0"/>
          <a:r>
            <a:rPr lang="en-US" dirty="0" smtClean="0"/>
            <a:t>DDA Metadata Editor</a:t>
          </a:r>
          <a:endParaRPr lang="en-US" dirty="0"/>
        </a:p>
      </dgm:t>
    </dgm:pt>
    <dgm:pt modelId="{0D1A61B6-5807-4FFE-B1D0-2F4DB44197D2}" type="parTrans" cxnId="{728139FA-6413-4355-BA78-3BF99F93F860}">
      <dgm:prSet/>
      <dgm:spPr/>
      <dgm:t>
        <a:bodyPr/>
        <a:lstStyle/>
        <a:p>
          <a:endParaRPr lang="en-US"/>
        </a:p>
      </dgm:t>
    </dgm:pt>
    <dgm:pt modelId="{4CEE8A02-35CA-4FD3-90AA-54347773D801}" type="sibTrans" cxnId="{728139FA-6413-4355-BA78-3BF99F93F860}">
      <dgm:prSet/>
      <dgm:spPr/>
      <dgm:t>
        <a:bodyPr/>
        <a:lstStyle/>
        <a:p>
          <a:endParaRPr lang="en-US"/>
        </a:p>
      </dgm:t>
    </dgm:pt>
    <dgm:pt modelId="{43B9254B-3F2E-460D-9122-5281F3354C77}" type="pres">
      <dgm:prSet presAssocID="{68D96EF1-3241-456A-9CD9-9F8D78DC97AE}" presName="Name0" presStyleCnt="0">
        <dgm:presLayoutVars>
          <dgm:chMax val="1"/>
          <dgm:chPref val="1"/>
          <dgm:dir/>
          <dgm:animOne val="branch"/>
          <dgm:animLvl val="lvl"/>
        </dgm:presLayoutVars>
      </dgm:prSet>
      <dgm:spPr/>
      <dgm:t>
        <a:bodyPr/>
        <a:lstStyle/>
        <a:p>
          <a:endParaRPr lang="en-US"/>
        </a:p>
      </dgm:t>
    </dgm:pt>
    <dgm:pt modelId="{CAFC2061-6481-41FB-96C5-0D5DFFD1B680}" type="pres">
      <dgm:prSet presAssocID="{4132B98A-114F-449F-A18C-1B4FE31CB403}" presName="singleCycle" presStyleCnt="0"/>
      <dgm:spPr/>
    </dgm:pt>
    <dgm:pt modelId="{811C2004-9ADE-4066-A815-279884E6E98C}" type="pres">
      <dgm:prSet presAssocID="{4132B98A-114F-449F-A18C-1B4FE31CB403}" presName="singleCenter" presStyleLbl="node1" presStyleIdx="0" presStyleCnt="7" custScaleX="84275" custScaleY="62570">
        <dgm:presLayoutVars>
          <dgm:chMax val="7"/>
          <dgm:chPref val="7"/>
        </dgm:presLayoutVars>
      </dgm:prSet>
      <dgm:spPr/>
      <dgm:t>
        <a:bodyPr/>
        <a:lstStyle/>
        <a:p>
          <a:endParaRPr lang="en-US"/>
        </a:p>
      </dgm:t>
    </dgm:pt>
    <dgm:pt modelId="{AD6BAC00-E47B-4AD6-AF23-CAA255669639}" type="pres">
      <dgm:prSet presAssocID="{F9990A6C-61AB-41AE-BB70-7C19C32FF51D}" presName="Name56" presStyleLbl="parChTrans1D2" presStyleIdx="0" presStyleCnt="6"/>
      <dgm:spPr/>
      <dgm:t>
        <a:bodyPr/>
        <a:lstStyle/>
        <a:p>
          <a:endParaRPr lang="en-US"/>
        </a:p>
      </dgm:t>
    </dgm:pt>
    <dgm:pt modelId="{C45E112B-3921-4A89-BF9E-C219673DB141}" type="pres">
      <dgm:prSet presAssocID="{E66EEDB7-22E3-47D2-A0BD-B7CC025B8E99}" presName="text0" presStyleLbl="node1" presStyleIdx="1" presStyleCnt="7" custScaleX="202378" custScaleY="151783" custRadScaleRad="88468">
        <dgm:presLayoutVars>
          <dgm:bulletEnabled val="1"/>
        </dgm:presLayoutVars>
      </dgm:prSet>
      <dgm:spPr/>
      <dgm:t>
        <a:bodyPr/>
        <a:lstStyle/>
        <a:p>
          <a:endParaRPr lang="en-US"/>
        </a:p>
      </dgm:t>
    </dgm:pt>
    <dgm:pt modelId="{033B1EB1-1575-44B0-8017-11DB899E7577}" type="pres">
      <dgm:prSet presAssocID="{C6B34A9F-7E1B-4162-A92E-928FFC445DC2}" presName="Name56" presStyleLbl="parChTrans1D2" presStyleIdx="1" presStyleCnt="6"/>
      <dgm:spPr/>
      <dgm:t>
        <a:bodyPr/>
        <a:lstStyle/>
        <a:p>
          <a:endParaRPr lang="en-US"/>
        </a:p>
      </dgm:t>
    </dgm:pt>
    <dgm:pt modelId="{A8B15688-5B31-4699-9371-D82506447135}" type="pres">
      <dgm:prSet presAssocID="{6EDD97CF-AB8E-4180-861C-E672B0A37D64}" presName="text0" presStyleLbl="node1" presStyleIdx="2" presStyleCnt="7" custScaleX="202378" custScaleY="151783" custRadScaleRad="162765" custRadScaleInc="7917">
        <dgm:presLayoutVars>
          <dgm:bulletEnabled val="1"/>
        </dgm:presLayoutVars>
      </dgm:prSet>
      <dgm:spPr/>
      <dgm:t>
        <a:bodyPr/>
        <a:lstStyle/>
        <a:p>
          <a:endParaRPr lang="en-US"/>
        </a:p>
      </dgm:t>
    </dgm:pt>
    <dgm:pt modelId="{5B1143A2-237F-4043-A09B-C49BA1E796F6}" type="pres">
      <dgm:prSet presAssocID="{0D1A61B6-5807-4FFE-B1D0-2F4DB44197D2}" presName="Name56" presStyleLbl="parChTrans1D2" presStyleIdx="2" presStyleCnt="6"/>
      <dgm:spPr/>
      <dgm:t>
        <a:bodyPr/>
        <a:lstStyle/>
        <a:p>
          <a:endParaRPr lang="en-US"/>
        </a:p>
      </dgm:t>
    </dgm:pt>
    <dgm:pt modelId="{026A8650-D5FE-4ED0-8193-EE35DFE6D31B}" type="pres">
      <dgm:prSet presAssocID="{CF98626E-8743-4F3A-9210-9C29B685E619}" presName="text0" presStyleLbl="node1" presStyleIdx="3" presStyleCnt="7" custScaleX="202378" custScaleY="151783" custRadScaleRad="155165" custRadScaleInc="-37522">
        <dgm:presLayoutVars>
          <dgm:bulletEnabled val="1"/>
        </dgm:presLayoutVars>
      </dgm:prSet>
      <dgm:spPr/>
      <dgm:t>
        <a:bodyPr/>
        <a:lstStyle/>
        <a:p>
          <a:endParaRPr lang="en-US"/>
        </a:p>
      </dgm:t>
    </dgm:pt>
    <dgm:pt modelId="{8BF354F0-BA45-4D82-80CB-BD5A66BA9253}" type="pres">
      <dgm:prSet presAssocID="{82CA50F5-E971-4C99-A3D0-C220396DDA1F}" presName="Name56" presStyleLbl="parChTrans1D2" presStyleIdx="3" presStyleCnt="6"/>
      <dgm:spPr/>
      <dgm:t>
        <a:bodyPr/>
        <a:lstStyle/>
        <a:p>
          <a:endParaRPr lang="en-US"/>
        </a:p>
      </dgm:t>
    </dgm:pt>
    <dgm:pt modelId="{B50EB2DD-C92C-435A-AD96-4A0815E4B004}" type="pres">
      <dgm:prSet presAssocID="{6A56F032-791F-4452-B7DF-E6F2A19C5B94}" presName="text0" presStyleLbl="node1" presStyleIdx="4" presStyleCnt="7" custScaleX="202378" custScaleY="151783" custRadScaleRad="81872">
        <dgm:presLayoutVars>
          <dgm:bulletEnabled val="1"/>
        </dgm:presLayoutVars>
      </dgm:prSet>
      <dgm:spPr/>
      <dgm:t>
        <a:bodyPr/>
        <a:lstStyle/>
        <a:p>
          <a:endParaRPr lang="en-US"/>
        </a:p>
      </dgm:t>
    </dgm:pt>
    <dgm:pt modelId="{9022A654-072E-4E70-ACAB-BFB77ED1A7FE}" type="pres">
      <dgm:prSet presAssocID="{DD709D63-3F26-4F67-A726-4DC7B0E32E1B}" presName="Name56" presStyleLbl="parChTrans1D2" presStyleIdx="4" presStyleCnt="6"/>
      <dgm:spPr/>
      <dgm:t>
        <a:bodyPr/>
        <a:lstStyle/>
        <a:p>
          <a:endParaRPr lang="en-US"/>
        </a:p>
      </dgm:t>
    </dgm:pt>
    <dgm:pt modelId="{49BFC388-8673-47AC-BD38-9180B657D32F}" type="pres">
      <dgm:prSet presAssocID="{BE967DC7-9371-40A4-BAA7-673F2436AF8E}" presName="text0" presStyleLbl="node1" presStyleIdx="5" presStyleCnt="7" custScaleX="202378" custScaleY="151783" custRadScaleRad="149573" custRadScaleInc="32453">
        <dgm:presLayoutVars>
          <dgm:bulletEnabled val="1"/>
        </dgm:presLayoutVars>
      </dgm:prSet>
      <dgm:spPr/>
      <dgm:t>
        <a:bodyPr/>
        <a:lstStyle/>
        <a:p>
          <a:endParaRPr lang="en-US"/>
        </a:p>
      </dgm:t>
    </dgm:pt>
    <dgm:pt modelId="{39D56681-2345-4246-BC8C-08FC21F93990}" type="pres">
      <dgm:prSet presAssocID="{7DF28190-6C01-45AB-ACE8-3BD7A4BD1CBC}" presName="Name56" presStyleLbl="parChTrans1D2" presStyleIdx="5" presStyleCnt="6"/>
      <dgm:spPr/>
      <dgm:t>
        <a:bodyPr/>
        <a:lstStyle/>
        <a:p>
          <a:endParaRPr lang="en-US"/>
        </a:p>
      </dgm:t>
    </dgm:pt>
    <dgm:pt modelId="{04AF249A-9C1B-41A0-B779-084D8F86DF72}" type="pres">
      <dgm:prSet presAssocID="{4C561D39-ADD8-4F3F-A963-077BA478E68F}" presName="text0" presStyleLbl="node1" presStyleIdx="6" presStyleCnt="7" custScaleX="202378" custScaleY="151783" custRadScaleRad="158048" custRadScaleInc="-5212">
        <dgm:presLayoutVars>
          <dgm:bulletEnabled val="1"/>
        </dgm:presLayoutVars>
      </dgm:prSet>
      <dgm:spPr/>
      <dgm:t>
        <a:bodyPr/>
        <a:lstStyle/>
        <a:p>
          <a:endParaRPr lang="en-US"/>
        </a:p>
      </dgm:t>
    </dgm:pt>
  </dgm:ptLst>
  <dgm:cxnLst>
    <dgm:cxn modelId="{404BC00C-FA5A-4340-8876-56BD337E2C8A}" type="presOf" srcId="{0D1A61B6-5807-4FFE-B1D0-2F4DB44197D2}" destId="{5B1143A2-237F-4043-A09B-C49BA1E796F6}" srcOrd="0" destOrd="0" presId="urn:microsoft.com/office/officeart/2008/layout/RadialCluster"/>
    <dgm:cxn modelId="{5709021A-A806-460B-8DBB-E54D9F5F04C0}" type="presOf" srcId="{6A56F032-791F-4452-B7DF-E6F2A19C5B94}" destId="{B50EB2DD-C92C-435A-AD96-4A0815E4B004}" srcOrd="0" destOrd="0" presId="urn:microsoft.com/office/officeart/2008/layout/RadialCluster"/>
    <dgm:cxn modelId="{3E7F2624-78BD-4C05-9D1E-3134A6ACEDEA}" type="presOf" srcId="{DD709D63-3F26-4F67-A726-4DC7B0E32E1B}" destId="{9022A654-072E-4E70-ACAB-BFB77ED1A7FE}" srcOrd="0" destOrd="0" presId="urn:microsoft.com/office/officeart/2008/layout/RadialCluster"/>
    <dgm:cxn modelId="{CBFCE3C9-95F8-4791-B803-C739947FB819}" type="presOf" srcId="{F9990A6C-61AB-41AE-BB70-7C19C32FF51D}" destId="{AD6BAC00-E47B-4AD6-AF23-CAA255669639}" srcOrd="0" destOrd="0" presId="urn:microsoft.com/office/officeart/2008/layout/RadialCluster"/>
    <dgm:cxn modelId="{728139FA-6413-4355-BA78-3BF99F93F860}" srcId="{4132B98A-114F-449F-A18C-1B4FE31CB403}" destId="{CF98626E-8743-4F3A-9210-9C29B685E619}" srcOrd="2" destOrd="0" parTransId="{0D1A61B6-5807-4FFE-B1D0-2F4DB44197D2}" sibTransId="{4CEE8A02-35CA-4FD3-90AA-54347773D801}"/>
    <dgm:cxn modelId="{A83AF06B-0B0B-4652-8900-527C8769ECBC}" type="presOf" srcId="{68D96EF1-3241-456A-9CD9-9F8D78DC97AE}" destId="{43B9254B-3F2E-460D-9122-5281F3354C77}" srcOrd="0" destOrd="0" presId="urn:microsoft.com/office/officeart/2008/layout/RadialCluster"/>
    <dgm:cxn modelId="{FA43208D-7345-4533-93A8-0E35D6888F24}" type="presOf" srcId="{4132B98A-114F-449F-A18C-1B4FE31CB403}" destId="{811C2004-9ADE-4066-A815-279884E6E98C}" srcOrd="0" destOrd="0" presId="urn:microsoft.com/office/officeart/2008/layout/RadialCluster"/>
    <dgm:cxn modelId="{4A5802FF-5CFC-4B6F-843F-D6AB8FF75159}" srcId="{4132B98A-114F-449F-A18C-1B4FE31CB403}" destId="{6EDD97CF-AB8E-4180-861C-E672B0A37D64}" srcOrd="1" destOrd="0" parTransId="{C6B34A9F-7E1B-4162-A92E-928FFC445DC2}" sibTransId="{91250988-CF42-4564-BF3B-96720D85D7C0}"/>
    <dgm:cxn modelId="{5365E0F1-3CFB-4379-8393-C534A4480F59}" srcId="{4132B98A-114F-449F-A18C-1B4FE31CB403}" destId="{E66EEDB7-22E3-47D2-A0BD-B7CC025B8E99}" srcOrd="0" destOrd="0" parTransId="{F9990A6C-61AB-41AE-BB70-7C19C32FF51D}" sibTransId="{C9EAA06B-F5EF-4FF5-BF8F-BCA665B27257}"/>
    <dgm:cxn modelId="{3BD94840-2974-4392-8067-E4AA0B77993F}" srcId="{4132B98A-114F-449F-A18C-1B4FE31CB403}" destId="{6A56F032-791F-4452-B7DF-E6F2A19C5B94}" srcOrd="3" destOrd="0" parTransId="{82CA50F5-E971-4C99-A3D0-C220396DDA1F}" sibTransId="{C8ACFC46-A992-4CFC-B237-A6BB0E35DF28}"/>
    <dgm:cxn modelId="{67D000CA-C1C9-4D8E-BD5F-25C0D9FA7AEF}" type="presOf" srcId="{E66EEDB7-22E3-47D2-A0BD-B7CC025B8E99}" destId="{C45E112B-3921-4A89-BF9E-C219673DB141}" srcOrd="0" destOrd="0" presId="urn:microsoft.com/office/officeart/2008/layout/RadialCluster"/>
    <dgm:cxn modelId="{6EBC97D4-3BB9-407E-8C19-0A40828D096C}" srcId="{4132B98A-114F-449F-A18C-1B4FE31CB403}" destId="{BE967DC7-9371-40A4-BAA7-673F2436AF8E}" srcOrd="4" destOrd="0" parTransId="{DD709D63-3F26-4F67-A726-4DC7B0E32E1B}" sibTransId="{2EA85F22-A50D-4A78-942E-62684602DC03}"/>
    <dgm:cxn modelId="{2CC5E33C-2763-4719-B64F-7941D7BCCC4D}" srcId="{68D96EF1-3241-456A-9CD9-9F8D78DC97AE}" destId="{4132B98A-114F-449F-A18C-1B4FE31CB403}" srcOrd="0" destOrd="0" parTransId="{322F4199-FB6A-49E7-85E4-F87F90E5551B}" sibTransId="{ED996F97-C3B4-45D8-8F35-B7563EBF75C1}"/>
    <dgm:cxn modelId="{DACE90CA-73DA-40CF-90A5-28AEB30F2BD3}" type="presOf" srcId="{82CA50F5-E971-4C99-A3D0-C220396DDA1F}" destId="{8BF354F0-BA45-4D82-80CB-BD5A66BA9253}" srcOrd="0" destOrd="0" presId="urn:microsoft.com/office/officeart/2008/layout/RadialCluster"/>
    <dgm:cxn modelId="{FAF79726-CDF7-4B83-A356-AD0F23C562FB}" type="presOf" srcId="{7DF28190-6C01-45AB-ACE8-3BD7A4BD1CBC}" destId="{39D56681-2345-4246-BC8C-08FC21F93990}" srcOrd="0" destOrd="0" presId="urn:microsoft.com/office/officeart/2008/layout/RadialCluster"/>
    <dgm:cxn modelId="{17A89CCF-278A-48B2-91FA-10847FEE3068}" type="presOf" srcId="{6EDD97CF-AB8E-4180-861C-E672B0A37D64}" destId="{A8B15688-5B31-4699-9371-D82506447135}" srcOrd="0" destOrd="0" presId="urn:microsoft.com/office/officeart/2008/layout/RadialCluster"/>
    <dgm:cxn modelId="{5C09A786-F489-48C5-9A9C-CC01DDD0AC22}" type="presOf" srcId="{BE967DC7-9371-40A4-BAA7-673F2436AF8E}" destId="{49BFC388-8673-47AC-BD38-9180B657D32F}" srcOrd="0" destOrd="0" presId="urn:microsoft.com/office/officeart/2008/layout/RadialCluster"/>
    <dgm:cxn modelId="{17E54872-8C80-46F9-AD3F-FC0F6D35A6B8}" type="presOf" srcId="{CF98626E-8743-4F3A-9210-9C29B685E619}" destId="{026A8650-D5FE-4ED0-8193-EE35DFE6D31B}" srcOrd="0" destOrd="0" presId="urn:microsoft.com/office/officeart/2008/layout/RadialCluster"/>
    <dgm:cxn modelId="{6900C293-AD6E-4629-BDA1-C5A838184071}" type="presOf" srcId="{4C561D39-ADD8-4F3F-A963-077BA478E68F}" destId="{04AF249A-9C1B-41A0-B779-084D8F86DF72}" srcOrd="0" destOrd="0" presId="urn:microsoft.com/office/officeart/2008/layout/RadialCluster"/>
    <dgm:cxn modelId="{3A6330D2-BFF2-4659-B12A-020C27260B2C}" type="presOf" srcId="{C6B34A9F-7E1B-4162-A92E-928FFC445DC2}" destId="{033B1EB1-1575-44B0-8017-11DB899E7577}" srcOrd="0" destOrd="0" presId="urn:microsoft.com/office/officeart/2008/layout/RadialCluster"/>
    <dgm:cxn modelId="{83EA9B5E-B4BC-4535-8484-F8DE0001CA33}" srcId="{4132B98A-114F-449F-A18C-1B4FE31CB403}" destId="{4C561D39-ADD8-4F3F-A963-077BA478E68F}" srcOrd="5" destOrd="0" parTransId="{7DF28190-6C01-45AB-ACE8-3BD7A4BD1CBC}" sibTransId="{D6E203B0-FFF8-4A42-9E39-7F5F1F4C2371}"/>
    <dgm:cxn modelId="{8B5C0797-F483-457A-AD08-96FC165B9FDE}" type="presParOf" srcId="{43B9254B-3F2E-460D-9122-5281F3354C77}" destId="{CAFC2061-6481-41FB-96C5-0D5DFFD1B680}" srcOrd="0" destOrd="0" presId="urn:microsoft.com/office/officeart/2008/layout/RadialCluster"/>
    <dgm:cxn modelId="{D91602B1-FD60-4843-B432-E81EBE8BC674}" type="presParOf" srcId="{CAFC2061-6481-41FB-96C5-0D5DFFD1B680}" destId="{811C2004-9ADE-4066-A815-279884E6E98C}" srcOrd="0" destOrd="0" presId="urn:microsoft.com/office/officeart/2008/layout/RadialCluster"/>
    <dgm:cxn modelId="{4C36538E-1ED7-4C0C-9D4E-532E9F398198}" type="presParOf" srcId="{CAFC2061-6481-41FB-96C5-0D5DFFD1B680}" destId="{AD6BAC00-E47B-4AD6-AF23-CAA255669639}" srcOrd="1" destOrd="0" presId="urn:microsoft.com/office/officeart/2008/layout/RadialCluster"/>
    <dgm:cxn modelId="{751F9D09-43AE-436E-9BB6-DFAD731F03D0}" type="presParOf" srcId="{CAFC2061-6481-41FB-96C5-0D5DFFD1B680}" destId="{C45E112B-3921-4A89-BF9E-C219673DB141}" srcOrd="2" destOrd="0" presId="urn:microsoft.com/office/officeart/2008/layout/RadialCluster"/>
    <dgm:cxn modelId="{BA877994-51E5-4CA9-BED9-92C51B964ABC}" type="presParOf" srcId="{CAFC2061-6481-41FB-96C5-0D5DFFD1B680}" destId="{033B1EB1-1575-44B0-8017-11DB899E7577}" srcOrd="3" destOrd="0" presId="urn:microsoft.com/office/officeart/2008/layout/RadialCluster"/>
    <dgm:cxn modelId="{0B8C6050-1A9C-4ADB-9860-D4F636A053A1}" type="presParOf" srcId="{CAFC2061-6481-41FB-96C5-0D5DFFD1B680}" destId="{A8B15688-5B31-4699-9371-D82506447135}" srcOrd="4" destOrd="0" presId="urn:microsoft.com/office/officeart/2008/layout/RadialCluster"/>
    <dgm:cxn modelId="{708FDE4A-000B-4993-A7C6-175FC46050E8}" type="presParOf" srcId="{CAFC2061-6481-41FB-96C5-0D5DFFD1B680}" destId="{5B1143A2-237F-4043-A09B-C49BA1E796F6}" srcOrd="5" destOrd="0" presId="urn:microsoft.com/office/officeart/2008/layout/RadialCluster"/>
    <dgm:cxn modelId="{747A2774-FA88-414A-A24E-4669C851C7BA}" type="presParOf" srcId="{CAFC2061-6481-41FB-96C5-0D5DFFD1B680}" destId="{026A8650-D5FE-4ED0-8193-EE35DFE6D31B}" srcOrd="6" destOrd="0" presId="urn:microsoft.com/office/officeart/2008/layout/RadialCluster"/>
    <dgm:cxn modelId="{6D4228F4-2C4E-4476-96B3-55EF1C631495}" type="presParOf" srcId="{CAFC2061-6481-41FB-96C5-0D5DFFD1B680}" destId="{8BF354F0-BA45-4D82-80CB-BD5A66BA9253}" srcOrd="7" destOrd="0" presId="urn:microsoft.com/office/officeart/2008/layout/RadialCluster"/>
    <dgm:cxn modelId="{1A59F1A9-773E-4BFD-AC53-FDBD9961DF7E}" type="presParOf" srcId="{CAFC2061-6481-41FB-96C5-0D5DFFD1B680}" destId="{B50EB2DD-C92C-435A-AD96-4A0815E4B004}" srcOrd="8" destOrd="0" presId="urn:microsoft.com/office/officeart/2008/layout/RadialCluster"/>
    <dgm:cxn modelId="{F041E64D-B375-4F15-881A-E87043834AA2}" type="presParOf" srcId="{CAFC2061-6481-41FB-96C5-0D5DFFD1B680}" destId="{9022A654-072E-4E70-ACAB-BFB77ED1A7FE}" srcOrd="9" destOrd="0" presId="urn:microsoft.com/office/officeart/2008/layout/RadialCluster"/>
    <dgm:cxn modelId="{BCC87714-AE45-421D-93DE-227162F959CB}" type="presParOf" srcId="{CAFC2061-6481-41FB-96C5-0D5DFFD1B680}" destId="{49BFC388-8673-47AC-BD38-9180B657D32F}" srcOrd="10" destOrd="0" presId="urn:microsoft.com/office/officeart/2008/layout/RadialCluster"/>
    <dgm:cxn modelId="{674A7A68-D8CD-4730-AB22-A7406F1B437C}" type="presParOf" srcId="{CAFC2061-6481-41FB-96C5-0D5DFFD1B680}" destId="{39D56681-2345-4246-BC8C-08FC21F93990}" srcOrd="11" destOrd="0" presId="urn:microsoft.com/office/officeart/2008/layout/RadialCluster"/>
    <dgm:cxn modelId="{A98FA569-7FD5-433E-91FF-B337A2C82742}" type="presParOf" srcId="{CAFC2061-6481-41FB-96C5-0D5DFFD1B680}" destId="{04AF249A-9C1B-41A0-B779-084D8F86DF72}" srcOrd="12" destOrd="0" presId="urn:microsoft.com/office/officeart/2008/layout/RadialCluster"/>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15C6F5-C749-455C-9ECF-C19209946DCC}">
      <dsp:nvSpPr>
        <dsp:cNvPr id="0" name=""/>
        <dsp:cNvSpPr/>
      </dsp:nvSpPr>
      <dsp:spPr>
        <a:xfrm>
          <a:off x="1354" y="408607"/>
          <a:ext cx="3678584" cy="367858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en-US" sz="2600" kern="1200" dirty="0" smtClean="0"/>
            <a:t>Metadata</a:t>
          </a:r>
          <a:endParaRPr lang="en-US" sz="2600" kern="1200" dirty="0"/>
        </a:p>
      </dsp:txBody>
      <dsp:txXfrm>
        <a:off x="1354" y="408607"/>
        <a:ext cx="3678584" cy="3678584"/>
      </dsp:txXfrm>
    </dsp:sp>
    <dsp:sp modelId="{2C444691-2F7B-4E04-939F-C24129429B46}">
      <dsp:nvSpPr>
        <dsp:cNvPr id="0" name=""/>
        <dsp:cNvSpPr/>
      </dsp:nvSpPr>
      <dsp:spPr>
        <a:xfrm rot="17935246">
          <a:off x="3317232" y="1250192"/>
          <a:ext cx="1827884" cy="0"/>
        </a:xfrm>
        <a:custGeom>
          <a:avLst/>
          <a:gdLst/>
          <a:ahLst/>
          <a:cxnLst/>
          <a:rect l="0" t="0" r="0" b="0"/>
          <a:pathLst>
            <a:path>
              <a:moveTo>
                <a:pt x="0" y="0"/>
              </a:moveTo>
              <a:lnTo>
                <a:pt x="1827884" y="0"/>
              </a:lnTo>
            </a:path>
          </a:pathLst>
        </a:custGeom>
        <a:noFill/>
        <a:ln w="1905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CDE36EEE-64ED-4AA1-9BF1-9C96F4FD5836}">
      <dsp:nvSpPr>
        <dsp:cNvPr id="0" name=""/>
        <dsp:cNvSpPr/>
      </dsp:nvSpPr>
      <dsp:spPr>
        <a:xfrm>
          <a:off x="4673156" y="450228"/>
          <a:ext cx="429975" cy="0"/>
        </a:xfrm>
        <a:prstGeom prst="line">
          <a:avLst/>
        </a:prstGeom>
        <a:noFill/>
        <a:ln w="19050" cap="flat" cmpd="sng" algn="ctr">
          <a:solidFill>
            <a:srgbClr val="0070C0"/>
          </a:solidFill>
          <a:prstDash val="solid"/>
          <a:headEnd type="none" w="med" len="med"/>
          <a:tailEnd type="arrow" w="med" len="med"/>
        </a:ln>
        <a:effectLst/>
      </dsp:spPr>
      <dsp:style>
        <a:lnRef idx="2">
          <a:scrgbClr r="0" g="0" b="0"/>
        </a:lnRef>
        <a:fillRef idx="0">
          <a:scrgbClr r="0" g="0" b="0"/>
        </a:fillRef>
        <a:effectRef idx="0">
          <a:scrgbClr r="0" g="0" b="0"/>
        </a:effectRef>
        <a:fontRef idx="minor"/>
      </dsp:style>
    </dsp:sp>
    <dsp:sp modelId="{EF0A4020-3BF5-4C74-8B53-DED05557E187}">
      <dsp:nvSpPr>
        <dsp:cNvPr id="0" name=""/>
        <dsp:cNvSpPr/>
      </dsp:nvSpPr>
      <dsp:spPr>
        <a:xfrm>
          <a:off x="5103131" y="810"/>
          <a:ext cx="3048914" cy="898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t>Survey instruments</a:t>
          </a:r>
          <a:endParaRPr lang="en-US" sz="2400" kern="1200" dirty="0"/>
        </a:p>
      </dsp:txBody>
      <dsp:txXfrm>
        <a:off x="5103131" y="810"/>
        <a:ext cx="3048914" cy="898835"/>
      </dsp:txXfrm>
    </dsp:sp>
    <dsp:sp modelId="{60AF5DE1-96A2-4257-B890-34487C637E85}">
      <dsp:nvSpPr>
        <dsp:cNvPr id="0" name=""/>
        <dsp:cNvSpPr/>
      </dsp:nvSpPr>
      <dsp:spPr>
        <a:xfrm rot="19071345">
          <a:off x="3635076" y="1749046"/>
          <a:ext cx="1192197" cy="0"/>
        </a:xfrm>
        <a:custGeom>
          <a:avLst/>
          <a:gdLst/>
          <a:ahLst/>
          <a:cxnLst/>
          <a:rect l="0" t="0" r="0" b="0"/>
          <a:pathLst>
            <a:path>
              <a:moveTo>
                <a:pt x="0" y="0"/>
              </a:moveTo>
              <a:lnTo>
                <a:pt x="1192197" y="0"/>
              </a:lnTo>
            </a:path>
          </a:pathLst>
        </a:custGeom>
        <a:noFill/>
        <a:ln w="1905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6D26126B-D9B5-4AF1-BC17-26DD6733C6FD}">
      <dsp:nvSpPr>
        <dsp:cNvPr id="0" name=""/>
        <dsp:cNvSpPr/>
      </dsp:nvSpPr>
      <dsp:spPr>
        <a:xfrm>
          <a:off x="4673156" y="1349064"/>
          <a:ext cx="429975" cy="0"/>
        </a:xfrm>
        <a:prstGeom prst="line">
          <a:avLst/>
        </a:prstGeom>
        <a:noFill/>
        <a:ln w="19050" cap="flat" cmpd="sng" algn="ctr">
          <a:solidFill>
            <a:srgbClr val="0070C0"/>
          </a:solidFill>
          <a:prstDash val="solid"/>
          <a:headEnd type="none" w="med" len="med"/>
          <a:tailEnd type="arrow" w="med" len="med"/>
        </a:ln>
        <a:effectLst/>
      </dsp:spPr>
      <dsp:style>
        <a:lnRef idx="2">
          <a:scrgbClr r="0" g="0" b="0"/>
        </a:lnRef>
        <a:fillRef idx="0">
          <a:scrgbClr r="0" g="0" b="0"/>
        </a:fillRef>
        <a:effectRef idx="0">
          <a:scrgbClr r="0" g="0" b="0"/>
        </a:effectRef>
        <a:fontRef idx="minor"/>
      </dsp:style>
    </dsp:sp>
    <dsp:sp modelId="{9F4AD143-129F-4342-A879-4A78E22BE5E7}">
      <dsp:nvSpPr>
        <dsp:cNvPr id="0" name=""/>
        <dsp:cNvSpPr/>
      </dsp:nvSpPr>
      <dsp:spPr>
        <a:xfrm>
          <a:off x="5103131" y="899646"/>
          <a:ext cx="3048914" cy="898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t>Paper questionnaires</a:t>
          </a:r>
          <a:endParaRPr lang="en-US" sz="2400" kern="1200" dirty="0"/>
        </a:p>
      </dsp:txBody>
      <dsp:txXfrm>
        <a:off x="5103131" y="899646"/>
        <a:ext cx="3048914" cy="898835"/>
      </dsp:txXfrm>
    </dsp:sp>
    <dsp:sp modelId="{18D173BA-14CE-450B-9801-0B4710D2904A}">
      <dsp:nvSpPr>
        <dsp:cNvPr id="0" name=""/>
        <dsp:cNvSpPr/>
      </dsp:nvSpPr>
      <dsp:spPr>
        <a:xfrm>
          <a:off x="3789192" y="2247900"/>
          <a:ext cx="883963" cy="0"/>
        </a:xfrm>
        <a:custGeom>
          <a:avLst/>
          <a:gdLst/>
          <a:ahLst/>
          <a:cxnLst/>
          <a:rect l="0" t="0" r="0" b="0"/>
          <a:pathLst>
            <a:path>
              <a:moveTo>
                <a:pt x="0" y="0"/>
              </a:moveTo>
              <a:lnTo>
                <a:pt x="883963" y="0"/>
              </a:lnTo>
            </a:path>
          </a:pathLst>
        </a:custGeom>
        <a:noFill/>
        <a:ln w="1905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CACD4F8D-1073-4748-818A-402D659AF4FC}">
      <dsp:nvSpPr>
        <dsp:cNvPr id="0" name=""/>
        <dsp:cNvSpPr/>
      </dsp:nvSpPr>
      <dsp:spPr>
        <a:xfrm>
          <a:off x="4673156" y="2247900"/>
          <a:ext cx="429975" cy="0"/>
        </a:xfrm>
        <a:prstGeom prst="line">
          <a:avLst/>
        </a:prstGeom>
        <a:noFill/>
        <a:ln w="19050" cap="flat" cmpd="sng" algn="ctr">
          <a:solidFill>
            <a:srgbClr val="0070C0"/>
          </a:solidFill>
          <a:prstDash val="solid"/>
          <a:headEnd type="none" w="med" len="med"/>
          <a:tailEnd type="arrow" w="med" len="med"/>
        </a:ln>
        <a:effectLst/>
      </dsp:spPr>
      <dsp:style>
        <a:lnRef idx="2">
          <a:scrgbClr r="0" g="0" b="0"/>
        </a:lnRef>
        <a:fillRef idx="0">
          <a:scrgbClr r="0" g="0" b="0"/>
        </a:fillRef>
        <a:effectRef idx="0">
          <a:scrgbClr r="0" g="0" b="0"/>
        </a:effectRef>
        <a:fontRef idx="minor"/>
      </dsp:style>
    </dsp:sp>
    <dsp:sp modelId="{D6638B66-3FC8-4124-B387-BE68BA535441}">
      <dsp:nvSpPr>
        <dsp:cNvPr id="0" name=""/>
        <dsp:cNvSpPr/>
      </dsp:nvSpPr>
      <dsp:spPr>
        <a:xfrm>
          <a:off x="5103131" y="1798482"/>
          <a:ext cx="3048914" cy="898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t>Statistical source code</a:t>
          </a:r>
          <a:endParaRPr lang="en-US" sz="2400" kern="1200" dirty="0"/>
        </a:p>
      </dsp:txBody>
      <dsp:txXfrm>
        <a:off x="5103131" y="1798482"/>
        <a:ext cx="3048914" cy="898835"/>
      </dsp:txXfrm>
    </dsp:sp>
    <dsp:sp modelId="{1D0C9DBD-43D1-44D0-9CB6-006ABA28085D}">
      <dsp:nvSpPr>
        <dsp:cNvPr id="0" name=""/>
        <dsp:cNvSpPr/>
      </dsp:nvSpPr>
      <dsp:spPr>
        <a:xfrm rot="2528655">
          <a:off x="3635076" y="2746753"/>
          <a:ext cx="1192197" cy="0"/>
        </a:xfrm>
        <a:custGeom>
          <a:avLst/>
          <a:gdLst/>
          <a:ahLst/>
          <a:cxnLst/>
          <a:rect l="0" t="0" r="0" b="0"/>
          <a:pathLst>
            <a:path>
              <a:moveTo>
                <a:pt x="0" y="0"/>
              </a:moveTo>
              <a:lnTo>
                <a:pt x="1192197" y="0"/>
              </a:lnTo>
            </a:path>
          </a:pathLst>
        </a:custGeom>
        <a:noFill/>
        <a:ln w="1905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7A69B773-279F-4579-B1BE-EAB8B4021E99}">
      <dsp:nvSpPr>
        <dsp:cNvPr id="0" name=""/>
        <dsp:cNvSpPr/>
      </dsp:nvSpPr>
      <dsp:spPr>
        <a:xfrm>
          <a:off x="4673156" y="3146735"/>
          <a:ext cx="429975" cy="0"/>
        </a:xfrm>
        <a:prstGeom prst="line">
          <a:avLst/>
        </a:prstGeom>
        <a:noFill/>
        <a:ln w="19050" cap="flat" cmpd="sng" algn="ctr">
          <a:solidFill>
            <a:srgbClr val="0070C0"/>
          </a:solidFill>
          <a:prstDash val="solid"/>
          <a:headEnd type="none" w="med" len="med"/>
          <a:tailEnd type="arrow" w="med" len="med"/>
        </a:ln>
        <a:effectLst/>
      </dsp:spPr>
      <dsp:style>
        <a:lnRef idx="2">
          <a:scrgbClr r="0" g="0" b="0"/>
        </a:lnRef>
        <a:fillRef idx="0">
          <a:scrgbClr r="0" g="0" b="0"/>
        </a:fillRef>
        <a:effectRef idx="0">
          <a:scrgbClr r="0" g="0" b="0"/>
        </a:effectRef>
        <a:fontRef idx="minor"/>
      </dsp:style>
    </dsp:sp>
    <dsp:sp modelId="{02250461-8B81-41E5-B578-37CBE8D253A5}">
      <dsp:nvSpPr>
        <dsp:cNvPr id="0" name=""/>
        <dsp:cNvSpPr/>
      </dsp:nvSpPr>
      <dsp:spPr>
        <a:xfrm>
          <a:off x="5103131" y="2697317"/>
          <a:ext cx="3048914" cy="898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t>Paper documentation</a:t>
          </a:r>
          <a:endParaRPr lang="en-US" sz="2400" kern="1200" dirty="0"/>
        </a:p>
      </dsp:txBody>
      <dsp:txXfrm>
        <a:off x="5103131" y="2697317"/>
        <a:ext cx="3048914" cy="898835"/>
      </dsp:txXfrm>
    </dsp:sp>
    <dsp:sp modelId="{DE72D36F-C4DF-499B-A42F-202F20121778}">
      <dsp:nvSpPr>
        <dsp:cNvPr id="0" name=""/>
        <dsp:cNvSpPr/>
      </dsp:nvSpPr>
      <dsp:spPr>
        <a:xfrm rot="3664754">
          <a:off x="3317232" y="3245607"/>
          <a:ext cx="1827884" cy="0"/>
        </a:xfrm>
        <a:custGeom>
          <a:avLst/>
          <a:gdLst/>
          <a:ahLst/>
          <a:cxnLst/>
          <a:rect l="0" t="0" r="0" b="0"/>
          <a:pathLst>
            <a:path>
              <a:moveTo>
                <a:pt x="0" y="0"/>
              </a:moveTo>
              <a:lnTo>
                <a:pt x="1827884" y="0"/>
              </a:lnTo>
            </a:path>
          </a:pathLst>
        </a:custGeom>
        <a:noFill/>
        <a:ln w="1905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78A9FD36-9F70-4E36-80D6-1C7C4E52FE1C}">
      <dsp:nvSpPr>
        <dsp:cNvPr id="0" name=""/>
        <dsp:cNvSpPr/>
      </dsp:nvSpPr>
      <dsp:spPr>
        <a:xfrm>
          <a:off x="4673156" y="4045571"/>
          <a:ext cx="429975" cy="0"/>
        </a:xfrm>
        <a:prstGeom prst="line">
          <a:avLst/>
        </a:prstGeom>
        <a:noFill/>
        <a:ln w="19050" cap="flat" cmpd="sng" algn="ctr">
          <a:solidFill>
            <a:srgbClr val="0070C0"/>
          </a:solidFill>
          <a:prstDash val="solid"/>
          <a:headEnd type="none" w="med" len="med"/>
          <a:tailEnd type="arrow" w="med" len="med"/>
        </a:ln>
        <a:effectLst/>
      </dsp:spPr>
      <dsp:style>
        <a:lnRef idx="2">
          <a:scrgbClr r="0" g="0" b="0"/>
        </a:lnRef>
        <a:fillRef idx="0">
          <a:scrgbClr r="0" g="0" b="0"/>
        </a:fillRef>
        <a:effectRef idx="0">
          <a:scrgbClr r="0" g="0" b="0"/>
        </a:effectRef>
        <a:fontRef idx="minor"/>
      </dsp:style>
    </dsp:sp>
    <dsp:sp modelId="{DC2E4999-ADD0-41D4-BFE4-09DC50DF121D}">
      <dsp:nvSpPr>
        <dsp:cNvPr id="0" name=""/>
        <dsp:cNvSpPr/>
      </dsp:nvSpPr>
      <dsp:spPr>
        <a:xfrm>
          <a:off x="5103131" y="3596153"/>
          <a:ext cx="3048914" cy="89883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rtl="0">
            <a:lnSpc>
              <a:spcPct val="90000"/>
            </a:lnSpc>
            <a:spcBef>
              <a:spcPct val="0"/>
            </a:spcBef>
            <a:spcAft>
              <a:spcPct val="35000"/>
            </a:spcAft>
          </a:pPr>
          <a:r>
            <a:rPr lang="en-US" sz="2400" kern="1200" dirty="0" smtClean="0"/>
            <a:t>Web documentation</a:t>
          </a:r>
          <a:endParaRPr lang="en-US" sz="2400" kern="1200" dirty="0"/>
        </a:p>
      </dsp:txBody>
      <dsp:txXfrm>
        <a:off x="5103131" y="3596153"/>
        <a:ext cx="3048914" cy="8988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5F4E50-6B6C-47BC-987F-6F07F6934039}">
      <dsp:nvSpPr>
        <dsp:cNvPr id="0" name=""/>
        <dsp:cNvSpPr/>
      </dsp:nvSpPr>
      <dsp:spPr>
        <a:xfrm rot="16200000">
          <a:off x="1494548" y="1178159"/>
          <a:ext cx="1925389" cy="2581934"/>
        </a:xfrm>
        <a:prstGeom prst="round2SameRect">
          <a:avLst>
            <a:gd name="adj1" fmla="val 16670"/>
            <a:gd name="adj2" fmla="val 0"/>
          </a:avLst>
        </a:prstGeom>
        <a:solidFill>
          <a:schemeClr val="accent1"/>
        </a:solidFill>
        <a:ln w="1905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0490" tIns="184150" rIns="165735" bIns="184150" numCol="1" spcCol="1270" anchor="t" anchorCtr="0">
          <a:noAutofit/>
        </a:bodyPr>
        <a:lstStyle/>
        <a:p>
          <a:pPr lvl="0" algn="l" defTabSz="1289050" rtl="0">
            <a:lnSpc>
              <a:spcPct val="90000"/>
            </a:lnSpc>
            <a:spcBef>
              <a:spcPct val="0"/>
            </a:spcBef>
            <a:spcAft>
              <a:spcPct val="35000"/>
            </a:spcAft>
          </a:pPr>
          <a:r>
            <a:rPr lang="en-US" sz="2900" kern="1200" dirty="0" smtClean="0">
              <a:solidFill>
                <a:schemeClr val="bg1"/>
              </a:solidFill>
            </a:rPr>
            <a:t>Define the metadata and relationships</a:t>
          </a:r>
          <a:endParaRPr lang="en-US" sz="2900" kern="1200" dirty="0">
            <a:solidFill>
              <a:schemeClr val="bg1"/>
            </a:solidFill>
          </a:endParaRPr>
        </a:p>
      </dsp:txBody>
      <dsp:txXfrm rot="16200000">
        <a:off x="1494548" y="1178159"/>
        <a:ext cx="1925389" cy="2581934"/>
      </dsp:txXfrm>
    </dsp:sp>
    <dsp:sp modelId="{5149831D-2216-4B9F-843C-D14A3C90F5F9}">
      <dsp:nvSpPr>
        <dsp:cNvPr id="0" name=""/>
        <dsp:cNvSpPr/>
      </dsp:nvSpPr>
      <dsp:spPr>
        <a:xfrm rot="5400000">
          <a:off x="4268922" y="1268871"/>
          <a:ext cx="1925389" cy="2400510"/>
        </a:xfrm>
        <a:prstGeom prst="round2SameRect">
          <a:avLst>
            <a:gd name="adj1" fmla="val 16670"/>
            <a:gd name="adj2" fmla="val 0"/>
          </a:avLst>
        </a:prstGeom>
        <a:solidFill>
          <a:schemeClr val="accent1"/>
        </a:solidFill>
        <a:ln w="1905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65735" tIns="184150" rIns="110490" bIns="184150" numCol="1" spcCol="1270" anchor="t" anchorCtr="0">
          <a:noAutofit/>
        </a:bodyPr>
        <a:lstStyle/>
        <a:p>
          <a:pPr lvl="0" algn="l" defTabSz="1289050" rtl="0">
            <a:lnSpc>
              <a:spcPct val="90000"/>
            </a:lnSpc>
            <a:spcBef>
              <a:spcPct val="0"/>
            </a:spcBef>
            <a:spcAft>
              <a:spcPct val="35000"/>
            </a:spcAft>
          </a:pPr>
          <a:r>
            <a:rPr lang="en-US" sz="2900" kern="1200" dirty="0" smtClean="0">
              <a:solidFill>
                <a:schemeClr val="bg1"/>
              </a:solidFill>
            </a:rPr>
            <a:t>Automate everything else</a:t>
          </a:r>
          <a:endParaRPr lang="en-US" sz="2900" kern="1200" dirty="0">
            <a:solidFill>
              <a:schemeClr val="bg1"/>
            </a:solidFill>
          </a:endParaRPr>
        </a:p>
      </dsp:txBody>
      <dsp:txXfrm rot="5400000">
        <a:off x="4268922" y="1268871"/>
        <a:ext cx="1925389" cy="2400510"/>
      </dsp:txXfrm>
    </dsp:sp>
    <dsp:sp modelId="{1FCB6037-C929-4BAD-99CA-783D3588C71D}">
      <dsp:nvSpPr>
        <dsp:cNvPr id="0" name=""/>
        <dsp:cNvSpPr/>
      </dsp:nvSpPr>
      <dsp:spPr>
        <a:xfrm>
          <a:off x="2946874" y="399098"/>
          <a:ext cx="2028036" cy="202793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8F00A5-4C2C-4C5E-A988-17DA321A1C0D}">
      <dsp:nvSpPr>
        <dsp:cNvPr id="0" name=""/>
        <dsp:cNvSpPr/>
      </dsp:nvSpPr>
      <dsp:spPr>
        <a:xfrm rot="10800000">
          <a:off x="3030571" y="2510723"/>
          <a:ext cx="2028036" cy="202793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1C2004-9ADE-4066-A815-279884E6E98C}">
      <dsp:nvSpPr>
        <dsp:cNvPr id="0" name=""/>
        <dsp:cNvSpPr/>
      </dsp:nvSpPr>
      <dsp:spPr>
        <a:xfrm>
          <a:off x="3508374" y="1825946"/>
          <a:ext cx="1136650" cy="843906"/>
        </a:xfrm>
        <a:prstGeom prst="round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rtl="0">
            <a:lnSpc>
              <a:spcPct val="90000"/>
            </a:lnSpc>
            <a:spcBef>
              <a:spcPct val="0"/>
            </a:spcBef>
            <a:spcAft>
              <a:spcPct val="35000"/>
            </a:spcAft>
          </a:pPr>
          <a:endParaRPr lang="en-US" sz="3600" kern="1200" dirty="0"/>
        </a:p>
      </dsp:txBody>
      <dsp:txXfrm>
        <a:off x="3508374" y="1825946"/>
        <a:ext cx="1136650" cy="843906"/>
      </dsp:txXfrm>
    </dsp:sp>
    <dsp:sp modelId="{AD6BAC00-E47B-4AD6-AF23-CAA255669639}">
      <dsp:nvSpPr>
        <dsp:cNvPr id="0" name=""/>
        <dsp:cNvSpPr/>
      </dsp:nvSpPr>
      <dsp:spPr>
        <a:xfrm rot="16200000">
          <a:off x="3836271" y="1585518"/>
          <a:ext cx="480856" cy="0"/>
        </a:xfrm>
        <a:custGeom>
          <a:avLst/>
          <a:gdLst/>
          <a:ahLst/>
          <a:cxnLst/>
          <a:rect l="0" t="0" r="0" b="0"/>
          <a:pathLst>
            <a:path>
              <a:moveTo>
                <a:pt x="0" y="0"/>
              </a:moveTo>
              <a:lnTo>
                <a:pt x="480856"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5E112B-3921-4A89-BF9E-C219673DB141}">
      <dsp:nvSpPr>
        <dsp:cNvPr id="0" name=""/>
        <dsp:cNvSpPr/>
      </dsp:nvSpPr>
      <dsp:spPr>
        <a:xfrm>
          <a:off x="3162299" y="-26505"/>
          <a:ext cx="1828800" cy="1371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US" sz="2800" kern="1200" dirty="0" smtClean="0"/>
            <a:t>Colectica</a:t>
          </a:r>
          <a:endParaRPr lang="en-US" sz="2800" kern="1200" dirty="0"/>
        </a:p>
      </dsp:txBody>
      <dsp:txXfrm>
        <a:off x="3162299" y="-26505"/>
        <a:ext cx="1828800" cy="1371595"/>
      </dsp:txXfrm>
    </dsp:sp>
    <dsp:sp modelId="{033B1EB1-1575-44B0-8017-11DB899E7577}">
      <dsp:nvSpPr>
        <dsp:cNvPr id="0" name=""/>
        <dsp:cNvSpPr/>
      </dsp:nvSpPr>
      <dsp:spPr>
        <a:xfrm rot="19942506">
          <a:off x="4573819" y="1660846"/>
          <a:ext cx="1249246" cy="0"/>
        </a:xfrm>
        <a:custGeom>
          <a:avLst/>
          <a:gdLst/>
          <a:ahLst/>
          <a:cxnLst/>
          <a:rect l="0" t="0" r="0" b="0"/>
          <a:pathLst>
            <a:path>
              <a:moveTo>
                <a:pt x="0" y="0"/>
              </a:moveTo>
              <a:lnTo>
                <a:pt x="1249246"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15688-5B31-4699-9371-D82506447135}">
      <dsp:nvSpPr>
        <dsp:cNvPr id="0" name=""/>
        <dsp:cNvSpPr/>
      </dsp:nvSpPr>
      <dsp:spPr>
        <a:xfrm>
          <a:off x="5751860" y="206879"/>
          <a:ext cx="1828800" cy="1371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US" sz="2800" kern="1200" dirty="0" err="1" smtClean="0"/>
            <a:t>Questasy</a:t>
          </a:r>
          <a:endParaRPr lang="en-US" sz="2800" kern="1200" dirty="0"/>
        </a:p>
      </dsp:txBody>
      <dsp:txXfrm>
        <a:off x="5751860" y="206879"/>
        <a:ext cx="1828800" cy="1371595"/>
      </dsp:txXfrm>
    </dsp:sp>
    <dsp:sp modelId="{5B1143A2-237F-4043-A09B-C49BA1E796F6}">
      <dsp:nvSpPr>
        <dsp:cNvPr id="0" name=""/>
        <dsp:cNvSpPr/>
      </dsp:nvSpPr>
      <dsp:spPr>
        <a:xfrm rot="1124604">
          <a:off x="4612661" y="2636841"/>
          <a:ext cx="1220513" cy="0"/>
        </a:xfrm>
        <a:custGeom>
          <a:avLst/>
          <a:gdLst/>
          <a:ahLst/>
          <a:cxnLst/>
          <a:rect l="0" t="0" r="0" b="0"/>
          <a:pathLst>
            <a:path>
              <a:moveTo>
                <a:pt x="0" y="0"/>
              </a:moveTo>
              <a:lnTo>
                <a:pt x="1220513"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6A8650-D5FE-4ED0-8193-EE35DFE6D31B}">
      <dsp:nvSpPr>
        <dsp:cNvPr id="0" name=""/>
        <dsp:cNvSpPr/>
      </dsp:nvSpPr>
      <dsp:spPr>
        <a:xfrm>
          <a:off x="5800811" y="2457417"/>
          <a:ext cx="1828800" cy="1371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US" sz="2800" kern="1200" dirty="0" smtClean="0"/>
            <a:t>DDA Metadata Editor</a:t>
          </a:r>
          <a:endParaRPr lang="en-US" sz="2800" kern="1200" dirty="0"/>
        </a:p>
      </dsp:txBody>
      <dsp:txXfrm>
        <a:off x="5800811" y="2457417"/>
        <a:ext cx="1828800" cy="1371595"/>
      </dsp:txXfrm>
    </dsp:sp>
    <dsp:sp modelId="{8BF354F0-BA45-4D82-80CB-BD5A66BA9253}">
      <dsp:nvSpPr>
        <dsp:cNvPr id="0" name=""/>
        <dsp:cNvSpPr/>
      </dsp:nvSpPr>
      <dsp:spPr>
        <a:xfrm rot="5400000">
          <a:off x="3895493" y="2851059"/>
          <a:ext cx="362412" cy="0"/>
        </a:xfrm>
        <a:custGeom>
          <a:avLst/>
          <a:gdLst/>
          <a:ahLst/>
          <a:cxnLst/>
          <a:rect l="0" t="0" r="0" b="0"/>
          <a:pathLst>
            <a:path>
              <a:moveTo>
                <a:pt x="0" y="0"/>
              </a:moveTo>
              <a:lnTo>
                <a:pt x="36241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0EB2DD-C92C-435A-AD96-4A0815E4B004}">
      <dsp:nvSpPr>
        <dsp:cNvPr id="0" name=""/>
        <dsp:cNvSpPr/>
      </dsp:nvSpPr>
      <dsp:spPr>
        <a:xfrm>
          <a:off x="3162299" y="3032265"/>
          <a:ext cx="1828800" cy="1371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rtl="0">
            <a:lnSpc>
              <a:spcPct val="90000"/>
            </a:lnSpc>
            <a:spcBef>
              <a:spcPct val="0"/>
            </a:spcBef>
            <a:spcAft>
              <a:spcPct val="35000"/>
            </a:spcAft>
          </a:pPr>
          <a:r>
            <a:rPr lang="en-US" sz="3000" kern="1200" dirty="0" smtClean="0"/>
            <a:t>Canada RDC Tools</a:t>
          </a:r>
          <a:endParaRPr lang="en-US" sz="3000" kern="1200" dirty="0"/>
        </a:p>
      </dsp:txBody>
      <dsp:txXfrm>
        <a:off x="3162299" y="3032265"/>
        <a:ext cx="1828800" cy="1371595"/>
      </dsp:txXfrm>
    </dsp:sp>
    <dsp:sp modelId="{9022A654-072E-4E70-ACAB-BFB77ED1A7FE}">
      <dsp:nvSpPr>
        <dsp:cNvPr id="0" name=""/>
        <dsp:cNvSpPr/>
      </dsp:nvSpPr>
      <dsp:spPr>
        <a:xfrm rot="9584154">
          <a:off x="2437271" y="2649135"/>
          <a:ext cx="1105308" cy="0"/>
        </a:xfrm>
        <a:custGeom>
          <a:avLst/>
          <a:gdLst/>
          <a:ahLst/>
          <a:cxnLst/>
          <a:rect l="0" t="0" r="0" b="0"/>
          <a:pathLst>
            <a:path>
              <a:moveTo>
                <a:pt x="0" y="0"/>
              </a:moveTo>
              <a:lnTo>
                <a:pt x="1105308"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BFC388-8673-47AC-BD38-9180B657D32F}">
      <dsp:nvSpPr>
        <dsp:cNvPr id="0" name=""/>
        <dsp:cNvSpPr/>
      </dsp:nvSpPr>
      <dsp:spPr>
        <a:xfrm>
          <a:off x="642677" y="2492344"/>
          <a:ext cx="1828800" cy="1371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US" sz="2800" kern="1200" dirty="0" smtClean="0"/>
            <a:t>STARDAT</a:t>
          </a:r>
          <a:endParaRPr lang="en-US" sz="2800" kern="1200" dirty="0"/>
        </a:p>
      </dsp:txBody>
      <dsp:txXfrm>
        <a:off x="642677" y="2492344"/>
        <a:ext cx="1828800" cy="1371595"/>
      </dsp:txXfrm>
    </dsp:sp>
    <dsp:sp modelId="{39D56681-2345-4246-BC8C-08FC21F93990}">
      <dsp:nvSpPr>
        <dsp:cNvPr id="0" name=""/>
        <dsp:cNvSpPr/>
      </dsp:nvSpPr>
      <dsp:spPr>
        <a:xfrm rot="12506184">
          <a:off x="2425986" y="1665888"/>
          <a:ext cx="1151877" cy="0"/>
        </a:xfrm>
        <a:custGeom>
          <a:avLst/>
          <a:gdLst/>
          <a:ahLst/>
          <a:cxnLst/>
          <a:rect l="0" t="0" r="0" b="0"/>
          <a:pathLst>
            <a:path>
              <a:moveTo>
                <a:pt x="0" y="0"/>
              </a:moveTo>
              <a:lnTo>
                <a:pt x="1151877"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AF249A-9C1B-41A0-B779-084D8F86DF72}">
      <dsp:nvSpPr>
        <dsp:cNvPr id="0" name=""/>
        <dsp:cNvSpPr/>
      </dsp:nvSpPr>
      <dsp:spPr>
        <a:xfrm>
          <a:off x="666675" y="210673"/>
          <a:ext cx="1828800" cy="13715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rtl="0">
            <a:lnSpc>
              <a:spcPct val="90000"/>
            </a:lnSpc>
            <a:spcBef>
              <a:spcPct val="0"/>
            </a:spcBef>
            <a:spcAft>
              <a:spcPct val="35000"/>
            </a:spcAft>
          </a:pPr>
          <a:r>
            <a:rPr lang="en-US" sz="2800" kern="1200" dirty="0" smtClean="0"/>
            <a:t>Custom tools</a:t>
          </a:r>
          <a:endParaRPr lang="en-US" sz="2800" kern="1200" dirty="0"/>
        </a:p>
      </dsp:txBody>
      <dsp:txXfrm>
        <a:off x="666675" y="210673"/>
        <a:ext cx="1828800" cy="1371595"/>
      </dsp:txXfrm>
    </dsp:sp>
  </dsp:spTree>
</dsp:drawing>
</file>

<file path=ppt/diagrams/layout1.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2DA34109-2B2F-4B94-B4FF-094506392320}" type="datetimeFigureOut">
              <a:rPr lang="en-US" smtClean="0"/>
              <a:pPr/>
              <a:t>7/18/2011</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9657C382-456F-482D-B737-A7BD3F203FF1}" type="slidenum">
              <a:rPr lang="en-US" smtClean="0"/>
              <a:pPr/>
              <a:t>‹#›</a:t>
            </a:fld>
            <a:endParaRPr lang="en-US"/>
          </a:p>
        </p:txBody>
      </p:sp>
    </p:spTree>
    <p:extLst>
      <p:ext uri="{BB962C8B-B14F-4D97-AF65-F5344CB8AC3E}">
        <p14:creationId xmlns="" xmlns:p14="http://schemas.microsoft.com/office/powerpoint/2010/main" val="30919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0311">
              <a:defRPr/>
            </a:pPr>
            <a:r>
              <a:rPr lang="en-US" baseline="0" dirty="0" smtClean="0"/>
              <a:t>Metadata Driven Survey Research is a way of making survey documentation an integral part of your data collection process.  It can help save time and effort, reduce mistakes, and enable new services for researchers.  To explain it, let me first describe exactly what I mean by metadata.</a:t>
            </a:r>
          </a:p>
        </p:txBody>
      </p:sp>
      <p:sp>
        <p:nvSpPr>
          <p:cNvPr id="4" name="Slide Number Placeholder 3"/>
          <p:cNvSpPr>
            <a:spLocks noGrp="1"/>
          </p:cNvSpPr>
          <p:nvPr>
            <p:ph type="sldNum" sz="quarter" idx="10"/>
          </p:nvPr>
        </p:nvSpPr>
        <p:spPr/>
        <p:txBody>
          <a:bodyPr/>
          <a:lstStyle/>
          <a:p>
            <a:fld id="{9657C382-456F-482D-B737-A7BD3F203FF1}" type="slidenum">
              <a:rPr lang="en-US" smtClean="0"/>
              <a:pPr/>
              <a:t>1</a:t>
            </a:fld>
            <a:endParaRPr lang="en-US"/>
          </a:p>
        </p:txBody>
      </p:sp>
    </p:spTree>
    <p:extLst>
      <p:ext uri="{BB962C8B-B14F-4D97-AF65-F5344CB8AC3E}">
        <p14:creationId xmlns="" xmlns:p14="http://schemas.microsoft.com/office/powerpoint/2010/main" val="305408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is that you start with the metadata: the questions and logical flow of the survey.  If the</a:t>
            </a:r>
            <a:r>
              <a:rPr lang="en-US" baseline="0" dirty="0" smtClean="0"/>
              <a:t> metadata is well defined and in a structured format, it becomes possible to automatically generate:</a:t>
            </a:r>
            <a:endParaRPr lang="en-US" dirty="0" smtClean="0"/>
          </a:p>
          <a:p>
            <a:endParaRPr lang="en-US" baseline="0" dirty="0" smtClean="0"/>
          </a:p>
          <a:p>
            <a:pPr marL="174433" indent="-174433">
              <a:buFontTx/>
              <a:buChar char="-"/>
            </a:pPr>
            <a:r>
              <a:rPr lang="en-US" baseline="0" dirty="0" smtClean="0"/>
              <a:t>Survey instruments source code</a:t>
            </a:r>
          </a:p>
          <a:p>
            <a:pPr marL="174433" indent="-174433">
              <a:buFontTx/>
              <a:buChar char="-"/>
            </a:pPr>
            <a:r>
              <a:rPr lang="en-US" baseline="0" dirty="0" smtClean="0"/>
              <a:t>Paper questionnaires</a:t>
            </a:r>
          </a:p>
          <a:p>
            <a:pPr marL="174433" indent="-174433">
              <a:buFontTx/>
              <a:buChar char="-"/>
            </a:pPr>
            <a:r>
              <a:rPr lang="en-US" baseline="0" dirty="0" smtClean="0"/>
              <a:t>Statistical command files</a:t>
            </a:r>
          </a:p>
          <a:p>
            <a:pPr marL="174433" indent="-174433">
              <a:buFontTx/>
              <a:buChar char="-"/>
            </a:pPr>
            <a:r>
              <a:rPr lang="en-US" baseline="0" dirty="0" smtClean="0"/>
              <a:t>Paper documentation</a:t>
            </a:r>
          </a:p>
          <a:p>
            <a:pPr marL="174433" indent="-174433">
              <a:buFontTx/>
              <a:buChar char="-"/>
            </a:pPr>
            <a:r>
              <a:rPr lang="en-US" baseline="0" dirty="0" smtClean="0"/>
              <a:t>Web documentation</a:t>
            </a:r>
          </a:p>
          <a:p>
            <a:pPr marL="174433" indent="-174433">
              <a:buFontTx/>
              <a:buChar char="-"/>
            </a:pPr>
            <a:r>
              <a:rPr lang="en-US" baseline="0" dirty="0" smtClean="0"/>
              <a:t>And anything else you might need for your process</a:t>
            </a:r>
          </a:p>
          <a:p>
            <a:endParaRPr lang="en-US" dirty="0" smtClean="0"/>
          </a:p>
          <a:p>
            <a:r>
              <a:rPr lang="en-US" dirty="0" smtClean="0"/>
              <a:t>By metadata, I mean things like the questions that make up a survey, the classification systems, survey instruments, and descriptions of analysis variables and datasets. We’ll get into those details in a bit.</a:t>
            </a:r>
          </a:p>
          <a:p>
            <a:endParaRPr lang="en-US" dirty="0" smtClean="0"/>
          </a:p>
          <a:p>
            <a:r>
              <a:rPr lang="en-US" dirty="0" smtClean="0"/>
              <a:t>The key is that the metadata is defined just once.</a:t>
            </a:r>
          </a:p>
          <a:p>
            <a:endParaRPr lang="en-US" dirty="0" smtClean="0"/>
          </a:p>
          <a:p>
            <a:r>
              <a:rPr lang="en-US" dirty="0" smtClean="0"/>
              <a:t>Generate these things by clicking a button. Not by re-entering things for each medium.</a:t>
            </a:r>
            <a:endParaRPr lang="en-US"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11</a:t>
            </a:fld>
            <a:endParaRPr lang="en-US"/>
          </a:p>
        </p:txBody>
      </p:sp>
    </p:spTree>
    <p:extLst>
      <p:ext uri="{BB962C8B-B14F-4D97-AF65-F5344CB8AC3E}">
        <p14:creationId xmlns="" xmlns:p14="http://schemas.microsoft.com/office/powerpoint/2010/main" val="336938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Fulfills</a:t>
            </a:r>
            <a:r>
              <a:rPr lang="en-US" baseline="0" dirty="0" smtClean="0"/>
              <a:t> recommendation from </a:t>
            </a:r>
            <a:r>
              <a:rPr lang="en-US" i="1" baseline="0" dirty="0" smtClean="0"/>
              <a:t>Survey Methodology </a:t>
            </a:r>
            <a:r>
              <a:rPr lang="en-US" baseline="0" dirty="0" smtClean="0"/>
              <a:t>book.</a:t>
            </a:r>
          </a:p>
          <a:p>
            <a:r>
              <a:rPr lang="en-US" baseline="0" dirty="0" smtClean="0"/>
              <a:t>Survey documentation no longer becomes a “cost” during the distribution step of the data lifecycle.</a:t>
            </a:r>
            <a:endParaRPr lang="nl-NL"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Structured metadata</a:t>
            </a:r>
            <a:r>
              <a:rPr lang="en-US" baseline="0" dirty="0" smtClean="0"/>
              <a:t> can easily be published in metadata repositories.</a:t>
            </a:r>
            <a:endParaRPr lang="nl-NL"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metadata repository allows researchers to better discover and understand the data.</a:t>
            </a:r>
            <a:endParaRPr lang="en-US" baseline="0" dirty="0" smtClean="0"/>
          </a:p>
          <a:p>
            <a:endParaRPr lang="en-US" baseline="0" dirty="0" smtClean="0"/>
          </a:p>
          <a:p>
            <a:r>
              <a:rPr lang="en-US" baseline="0" dirty="0" smtClean="0"/>
              <a:t>And it shouldn’t necessarily take a human to find the answer to these questions. A metadata repository can be machine actionable, so you can write structured queries or programs to ask these questions and find the answers.</a:t>
            </a:r>
            <a:endParaRPr lang="en-US"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15</a:t>
            </a:fld>
            <a:endParaRPr lang="en-US"/>
          </a:p>
        </p:txBody>
      </p:sp>
    </p:spTree>
    <p:extLst>
      <p:ext uri="{BB962C8B-B14F-4D97-AF65-F5344CB8AC3E}">
        <p14:creationId xmlns="" xmlns:p14="http://schemas.microsoft.com/office/powerpoint/2010/main" val="2107292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DDI provides the framework</a:t>
            </a:r>
          </a:p>
          <a:p>
            <a:endParaRPr lang="en-US" dirty="0" smtClean="0"/>
          </a:p>
          <a:p>
            <a:r>
              <a:rPr lang="en-US" dirty="0" smtClean="0"/>
              <a:t>- Define the metadata and the relationships</a:t>
            </a:r>
          </a:p>
          <a:p>
            <a:r>
              <a:rPr lang="en-US" dirty="0" smtClean="0"/>
              <a:t>- Automate everything else with a tool</a:t>
            </a:r>
          </a:p>
          <a:p>
            <a:pPr marL="174433" indent="-174433">
              <a:buFontTx/>
              <a:buChar char="-"/>
            </a:pPr>
            <a:endParaRPr lang="en-US" dirty="0" smtClean="0"/>
          </a:p>
          <a:p>
            <a:r>
              <a:rPr lang="fr-FR" dirty="0" smtClean="0"/>
              <a:t>DDI</a:t>
            </a:r>
            <a:r>
              <a:rPr lang="fr-FR" baseline="0" dirty="0" smtClean="0"/>
              <a:t> </a:t>
            </a:r>
            <a:r>
              <a:rPr lang="fr-FR" baseline="0" dirty="0" err="1" smtClean="0"/>
              <a:t>lets</a:t>
            </a:r>
            <a:r>
              <a:rPr lang="fr-FR" baseline="0" dirty="0" smtClean="0"/>
              <a:t> us </a:t>
            </a:r>
            <a:r>
              <a:rPr lang="fr-FR" baseline="0" dirty="0" err="1" smtClean="0"/>
              <a:t>formally</a:t>
            </a:r>
            <a:r>
              <a:rPr lang="fr-FR" baseline="0" dirty="0" smtClean="0"/>
              <a:t> document</a:t>
            </a:r>
            <a:endParaRPr lang="fr-FR" dirty="0" smtClean="0"/>
          </a:p>
          <a:p>
            <a:pPr marL="174433" indent="-174433">
              <a:buFontTx/>
              <a:buChar char="-"/>
            </a:pPr>
            <a:r>
              <a:rPr lang="fr-FR" dirty="0" err="1" smtClean="0"/>
              <a:t>Studies</a:t>
            </a:r>
            <a:endParaRPr lang="fr-FR" dirty="0" smtClean="0"/>
          </a:p>
          <a:p>
            <a:pPr marL="174433" indent="-174433">
              <a:buFontTx/>
              <a:buChar char="-"/>
            </a:pPr>
            <a:r>
              <a:rPr lang="fr-FR" dirty="0" smtClean="0"/>
              <a:t>Concepts</a:t>
            </a:r>
          </a:p>
          <a:p>
            <a:pPr marL="174433" indent="-174433">
              <a:buFontTx/>
              <a:buChar char="-"/>
            </a:pPr>
            <a:r>
              <a:rPr lang="fr-FR" dirty="0" err="1" smtClean="0"/>
              <a:t>Universes</a:t>
            </a:r>
            <a:endParaRPr lang="fr-FR" dirty="0" smtClean="0"/>
          </a:p>
          <a:p>
            <a:pPr marL="174433" indent="-174433">
              <a:buFontTx/>
              <a:buChar char="-"/>
            </a:pPr>
            <a:r>
              <a:rPr lang="fr-FR" dirty="0" smtClean="0"/>
              <a:t>Classifications</a:t>
            </a:r>
          </a:p>
          <a:p>
            <a:pPr marL="174433" indent="-174433">
              <a:buFontTx/>
              <a:buChar char="-"/>
            </a:pPr>
            <a:r>
              <a:rPr lang="fr-FR" dirty="0" smtClean="0"/>
              <a:t>Questions</a:t>
            </a:r>
          </a:p>
          <a:p>
            <a:pPr marL="174433" indent="-174433">
              <a:buFontTx/>
              <a:buChar char="-"/>
            </a:pPr>
            <a:r>
              <a:rPr lang="fr-FR" dirty="0" smtClean="0"/>
              <a:t>Survey Instruments</a:t>
            </a:r>
          </a:p>
          <a:p>
            <a:pPr marL="174433" indent="-174433">
              <a:buFontTx/>
              <a:buChar char="-"/>
            </a:pPr>
            <a:r>
              <a:rPr lang="fr-FR" dirty="0" smtClean="0"/>
              <a:t>Variables</a:t>
            </a:r>
          </a:p>
          <a:p>
            <a:pPr marL="174433" indent="-174433">
              <a:buFontTx/>
              <a:buChar char="-"/>
            </a:pPr>
            <a:r>
              <a:rPr lang="fr-FR" dirty="0" err="1" smtClean="0"/>
              <a:t>Datasets</a:t>
            </a:r>
            <a:endParaRPr lang="fr-FR" dirty="0" smtClean="0"/>
          </a:p>
          <a:p>
            <a:pPr marL="174433" indent="-174433">
              <a:buFontTx/>
              <a:buChar char="-"/>
            </a:pPr>
            <a:r>
              <a:rPr lang="fr-FR" dirty="0" smtClean="0"/>
              <a:t>A </a:t>
            </a:r>
            <a:r>
              <a:rPr lang="fr-FR" dirty="0" err="1" smtClean="0"/>
              <a:t>whole</a:t>
            </a:r>
            <a:r>
              <a:rPr lang="fr-FR" dirty="0" smtClean="0"/>
              <a:t> lot more</a:t>
            </a:r>
          </a:p>
        </p:txBody>
      </p:sp>
      <p:sp>
        <p:nvSpPr>
          <p:cNvPr id="4" name="Slide Number Placeholder 3"/>
          <p:cNvSpPr>
            <a:spLocks noGrp="1"/>
          </p:cNvSpPr>
          <p:nvPr>
            <p:ph type="sldNum" sz="quarter" idx="10"/>
          </p:nvPr>
        </p:nvSpPr>
        <p:spPr/>
        <p:txBody>
          <a:bodyPr/>
          <a:lstStyle/>
          <a:p>
            <a:fld id="{9657C382-456F-482D-B737-A7BD3F203FF1}" type="slidenum">
              <a:rPr lang="en-US" smtClean="0"/>
              <a:pPr/>
              <a:t>19</a:t>
            </a:fld>
            <a:endParaRPr lang="en-US"/>
          </a:p>
        </p:txBody>
      </p:sp>
    </p:spTree>
    <p:extLst>
      <p:ext uri="{BB962C8B-B14F-4D97-AF65-F5344CB8AC3E}">
        <p14:creationId xmlns="" xmlns:p14="http://schemas.microsoft.com/office/powerpoint/2010/main" val="2463864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re are many tools available to help you put this into practice.</a:t>
            </a:r>
            <a:endParaRPr lang="en-US"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20</a:t>
            </a:fld>
            <a:endParaRPr lang="en-US"/>
          </a:p>
        </p:txBody>
      </p:sp>
    </p:spTree>
    <p:extLst>
      <p:ext uri="{BB962C8B-B14F-4D97-AF65-F5344CB8AC3E}">
        <p14:creationId xmlns="" xmlns:p14="http://schemas.microsoft.com/office/powerpoint/2010/main" val="34992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24</a:t>
            </a:fld>
            <a:endParaRPr lang="en-US"/>
          </a:p>
        </p:txBody>
      </p:sp>
    </p:spTree>
    <p:extLst>
      <p:ext uri="{BB962C8B-B14F-4D97-AF65-F5344CB8AC3E}">
        <p14:creationId xmlns="" xmlns:p14="http://schemas.microsoft.com/office/powerpoint/2010/main" val="135930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Mick</a:t>
            </a:r>
            <a:r>
              <a:rPr lang="en-US" baseline="0" dirty="0" smtClean="0"/>
              <a:t> </a:t>
            </a:r>
            <a:r>
              <a:rPr lang="en-US" baseline="0" dirty="0" err="1" smtClean="0"/>
              <a:t>Couper’s</a:t>
            </a:r>
            <a:r>
              <a:rPr lang="en-US" baseline="0" dirty="0" smtClean="0"/>
              <a:t> Trilogy:</a:t>
            </a:r>
          </a:p>
          <a:p>
            <a:r>
              <a:rPr lang="en-US" dirty="0" smtClean="0"/>
              <a:t>DATA –</a:t>
            </a:r>
            <a:r>
              <a:rPr lang="en-US" baseline="0" dirty="0" smtClean="0"/>
              <a:t> </a:t>
            </a:r>
            <a:r>
              <a:rPr lang="en-US" dirty="0" smtClean="0"/>
              <a:t>survey data, either raw or cleaned.</a:t>
            </a:r>
          </a:p>
          <a:p>
            <a:r>
              <a:rPr lang="en-US" dirty="0" smtClean="0"/>
              <a:t>METADATA – info about the data collection,</a:t>
            </a:r>
            <a:r>
              <a:rPr lang="en-US" baseline="0" dirty="0" smtClean="0"/>
              <a:t> such as question texts, calculations used to clean variables, concepts studied, and more</a:t>
            </a:r>
          </a:p>
          <a:p>
            <a:r>
              <a:rPr lang="en-US" baseline="0" dirty="0" smtClean="0"/>
              <a:t>PARADATA – extremely important.  Look into more detail</a:t>
            </a:r>
          </a:p>
          <a:p>
            <a:endParaRPr lang="en-US" baseline="0" dirty="0" smtClean="0"/>
          </a:p>
          <a:p>
            <a:endParaRPr lang="nl-NL"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a:defRPr/>
            </a:pPr>
            <a:r>
              <a:rPr lang="en-US" baseline="0" dirty="0" err="1" smtClean="0"/>
              <a:t>Paradata</a:t>
            </a:r>
            <a:r>
              <a:rPr lang="en-US" baseline="0" dirty="0" smtClean="0"/>
              <a:t> examples:</a:t>
            </a:r>
          </a:p>
          <a:p>
            <a:pPr defTabSz="930311">
              <a:defRPr/>
            </a:pPr>
            <a:r>
              <a:rPr lang="en-US" baseline="0" dirty="0" smtClean="0"/>
              <a:t>Timestamps/keystroke files</a:t>
            </a:r>
          </a:p>
          <a:p>
            <a:pPr defTabSz="930311">
              <a:defRPr/>
            </a:pPr>
            <a:r>
              <a:rPr lang="en-US" baseline="0" dirty="0" smtClean="0"/>
              <a:t>Respondent observations about the data collection</a:t>
            </a:r>
          </a:p>
          <a:p>
            <a:pPr defTabSz="930311">
              <a:defRPr/>
            </a:pPr>
            <a:r>
              <a:rPr lang="en-US" baseline="0" dirty="0" smtClean="0"/>
              <a:t>CAPI: observations of interviewers, data about interviewer</a:t>
            </a:r>
          </a:p>
          <a:p>
            <a:pPr defTabSz="930311">
              <a:defRPr/>
            </a:pPr>
            <a:r>
              <a:rPr lang="en-US" baseline="0" dirty="0" smtClean="0"/>
              <a:t>CAWI: browser version, mouse tracking</a:t>
            </a:r>
          </a:p>
          <a:p>
            <a:pPr defTabSz="930311">
              <a:defRPr/>
            </a:pPr>
            <a:endParaRPr lang="en-US" baseline="0" dirty="0" smtClean="0"/>
          </a:p>
          <a:p>
            <a:pPr defTabSz="930311">
              <a:defRPr/>
            </a:pPr>
            <a:r>
              <a:rPr lang="en-US" baseline="0" dirty="0" err="1" smtClean="0"/>
              <a:t>Paradata</a:t>
            </a:r>
            <a:r>
              <a:rPr lang="en-US" baseline="0" dirty="0" smtClean="0"/>
              <a:t> is therefore just more data, and also needs metadata to describe it.</a:t>
            </a:r>
          </a:p>
          <a:p>
            <a:endParaRPr lang="en-US" dirty="0" smtClean="0"/>
          </a:p>
          <a:p>
            <a:pPr lvl="0"/>
            <a:r>
              <a:rPr lang="en-US" dirty="0" smtClean="0"/>
              <a:t>Types of </a:t>
            </a:r>
            <a:r>
              <a:rPr lang="en-US" dirty="0" err="1" smtClean="0"/>
              <a:t>Paradata</a:t>
            </a:r>
            <a:r>
              <a:rPr lang="en-US" dirty="0" smtClean="0"/>
              <a:t>:</a:t>
            </a:r>
          </a:p>
          <a:p>
            <a:pPr lvl="0"/>
            <a:r>
              <a:rPr lang="en-US" dirty="0" smtClean="0"/>
              <a:t>visual observations of interviewers</a:t>
            </a:r>
          </a:p>
          <a:p>
            <a:pPr lvl="0"/>
            <a:r>
              <a:rPr lang="en-US" dirty="0" smtClean="0"/>
              <a:t>administrative records about the data collection process </a:t>
            </a:r>
          </a:p>
          <a:p>
            <a:pPr lvl="0"/>
            <a:r>
              <a:rPr lang="en-US" dirty="0" smtClean="0"/>
              <a:t>computer-generated measures about the process of the data collection</a:t>
            </a:r>
          </a:p>
          <a:p>
            <a:pPr lvl="0"/>
            <a:r>
              <a:rPr lang="en-US" dirty="0" smtClean="0"/>
              <a:t>external supplementary data about sample cases</a:t>
            </a:r>
          </a:p>
          <a:p>
            <a:pPr lvl="0"/>
            <a:r>
              <a:rPr lang="en-US" dirty="0" smtClean="0"/>
              <a:t>observations of respondents themselves about the data collection</a:t>
            </a:r>
          </a:p>
          <a:p>
            <a:endParaRPr lang="nl-NL"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purposes of this</a:t>
            </a:r>
            <a:r>
              <a:rPr lang="en-US" baseline="0" dirty="0" smtClean="0"/>
              <a:t> presentation, “DATA” includes both survey data from respondents, as well as </a:t>
            </a:r>
            <a:r>
              <a:rPr lang="en-US" baseline="0" dirty="0" err="1" smtClean="0"/>
              <a:t>paradata</a:t>
            </a:r>
            <a:r>
              <a:rPr lang="en-US" baseline="0" dirty="0" smtClean="0"/>
              <a:t>.  Metadata will be used to describe both kinds of data.</a:t>
            </a:r>
            <a:endParaRPr lang="nl-NL"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0311">
              <a:defRPr/>
            </a:pPr>
            <a:r>
              <a:rPr lang="en-US" dirty="0" smtClean="0"/>
              <a:t>Need good metadata to understand the data</a:t>
            </a:r>
            <a:endParaRPr lang="nl-NL" dirty="0" smtClean="0"/>
          </a:p>
          <a:p>
            <a:endParaRPr lang="nl-NL"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Documentation is important</a:t>
            </a:r>
            <a:r>
              <a:rPr lang="en-US" baseline="0" dirty="0" smtClean="0"/>
              <a:t> to users of Survey data, including researchers from other fields.</a:t>
            </a:r>
          </a:p>
          <a:p>
            <a:r>
              <a:rPr lang="en-US" baseline="0" dirty="0" smtClean="0"/>
              <a:t>AER – the top Economics journal – requires documentation for purposes of replication</a:t>
            </a:r>
            <a:endParaRPr lang="nl-NL"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a:t>
            </a:r>
            <a:r>
              <a:rPr lang="en-US" baseline="0" dirty="0" smtClean="0"/>
              <a:t> the “normal” workflow at many survey research organizations</a:t>
            </a:r>
            <a:endParaRPr lang="nl-NL"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a:t>
            </a:r>
            <a:r>
              <a:rPr lang="en-US" baseline="0" dirty="0" smtClean="0"/>
              <a:t> slide. 4 Images appear one at a time, overlapping.]</a:t>
            </a:r>
          </a:p>
          <a:p>
            <a:endParaRPr lang="en-US" baseline="0" dirty="0" smtClean="0"/>
          </a:p>
          <a:p>
            <a:r>
              <a:rPr lang="en-US" dirty="0" smtClean="0"/>
              <a:t>Let’s take a look at a typical questionnaire development process.</a:t>
            </a:r>
          </a:p>
          <a:p>
            <a:endParaRPr lang="en-US" dirty="0" smtClean="0"/>
          </a:p>
          <a:p>
            <a:r>
              <a:rPr lang="en-US" dirty="0" smtClean="0"/>
              <a:t>[Image 1] We</a:t>
            </a:r>
            <a:r>
              <a:rPr lang="en-US" baseline="0" dirty="0" smtClean="0"/>
              <a:t> might </a:t>
            </a:r>
            <a:r>
              <a:rPr lang="en-US" dirty="0" smtClean="0"/>
              <a:t>start with a Word or Excel document. At first it looks like this might be a paper survey, but if you look closely it actually includes instructions, like “show each statement centered in yellow”. So it’s more of a specification that a researcher</a:t>
            </a:r>
            <a:r>
              <a:rPr lang="en-US" baseline="0" dirty="0" smtClean="0"/>
              <a:t> wrote as they were creating the questionnaire</a:t>
            </a:r>
            <a:r>
              <a:rPr lang="en-US" dirty="0" smtClean="0"/>
              <a:t>.</a:t>
            </a:r>
          </a:p>
          <a:p>
            <a:endParaRPr lang="en-US" dirty="0" smtClean="0"/>
          </a:p>
          <a:p>
            <a:r>
              <a:rPr lang="en-US" dirty="0" smtClean="0"/>
              <a:t>[Image 2] So the researchers is writing this</a:t>
            </a:r>
            <a:r>
              <a:rPr lang="en-US" baseline="0" dirty="0" smtClean="0"/>
              <a:t> survey specification, and they might pass it onto a programmer who will write some source code. In this case it’s in </a:t>
            </a:r>
            <a:r>
              <a:rPr lang="en-US" baseline="0" dirty="0" err="1" smtClean="0"/>
              <a:t>Blaise</a:t>
            </a:r>
            <a:r>
              <a:rPr lang="en-US" baseline="0" dirty="0" smtClean="0"/>
              <a:t>.</a:t>
            </a:r>
          </a:p>
          <a:p>
            <a:endParaRPr lang="en-US" baseline="0" dirty="0" smtClean="0"/>
          </a:p>
          <a:p>
            <a:r>
              <a:rPr lang="en-US" baseline="0" dirty="0" smtClean="0"/>
              <a:t>[Image 3] The researcher might also send the survey off to a designer to create a paper form that can be mailed to respondents.</a:t>
            </a:r>
          </a:p>
          <a:p>
            <a:endParaRPr lang="en-US" baseline="0" dirty="0" smtClean="0"/>
          </a:p>
          <a:p>
            <a:r>
              <a:rPr lang="en-US" baseline="0" dirty="0" smtClean="0"/>
              <a:t>[Image 4] And finally we might put the questionnaire up on the web as a form of documentation for other researchers.</a:t>
            </a:r>
          </a:p>
          <a:p>
            <a:endParaRPr lang="en-US" baseline="0" dirty="0" smtClean="0"/>
          </a:p>
          <a:p>
            <a:r>
              <a:rPr lang="en-US" baseline="0" dirty="0" smtClean="0"/>
              <a:t>Looking at one of these questions, how many times have we written it? In this case four, but it could easily be more in a real world situation. </a:t>
            </a:r>
          </a:p>
          <a:p>
            <a:endParaRPr lang="en-US" baseline="0" dirty="0" smtClean="0"/>
          </a:p>
          <a:p>
            <a:r>
              <a:rPr lang="en-US" baseline="0" dirty="0" smtClean="0"/>
              <a:t>This might not be a big deal if the survey is 10 or 20 questions long. But if you’re dealing with a survey that has hundreds or thousands of questions, administered via phone, mail, and web, and that’s repeated every year, you’re talking about a serious amount of effort and a huge potential for error.</a:t>
            </a:r>
          </a:p>
          <a:p>
            <a:endParaRPr lang="en-US" baseline="0" dirty="0" smtClean="0"/>
          </a:p>
          <a:p>
            <a:r>
              <a:rPr lang="en-US" baseline="0" dirty="0" smtClean="0"/>
              <a:t>Additionally, the decisions made by each person in the process don’t end up in the final survey documentation.</a:t>
            </a:r>
          </a:p>
          <a:p>
            <a:endParaRPr lang="en-US" baseline="0" dirty="0" smtClean="0"/>
          </a:p>
          <a:p>
            <a:r>
              <a:rPr lang="en-US" dirty="0" smtClean="0"/>
              <a:t>Now,</a:t>
            </a:r>
            <a:r>
              <a:rPr lang="en-US" baseline="0" dirty="0" smtClean="0"/>
              <a:t> let’s look at this in the context of the larger process</a:t>
            </a:r>
            <a:endParaRPr lang="en-US" dirty="0"/>
          </a:p>
        </p:txBody>
      </p:sp>
      <p:sp>
        <p:nvSpPr>
          <p:cNvPr id="4" name="Slide Number Placeholder 3"/>
          <p:cNvSpPr>
            <a:spLocks noGrp="1"/>
          </p:cNvSpPr>
          <p:nvPr>
            <p:ph type="sldNum" sz="quarter" idx="10"/>
          </p:nvPr>
        </p:nvSpPr>
        <p:spPr/>
        <p:txBody>
          <a:bodyPr/>
          <a:lstStyle/>
          <a:p>
            <a:fld id="{9657C382-456F-482D-B737-A7BD3F203FF1}" type="slidenum">
              <a:rPr lang="en-US" smtClean="0"/>
              <a:pPr/>
              <a:t>8</a:t>
            </a:fld>
            <a:endParaRPr lang="en-US"/>
          </a:p>
        </p:txBody>
      </p:sp>
    </p:spTree>
    <p:extLst>
      <p:ext uri="{BB962C8B-B14F-4D97-AF65-F5344CB8AC3E}">
        <p14:creationId xmlns="" xmlns:p14="http://schemas.microsoft.com/office/powerpoint/2010/main" val="77664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r>
              <a:rPr lang="en-US" baseline="0" dirty="0" smtClean="0"/>
              <a:t> Each icon appears in order and the stage is described. Then the colored overlay rectangles appear to indicate which parts are generally documented.]</a:t>
            </a:r>
          </a:p>
          <a:p>
            <a:endParaRPr lang="en-US" dirty="0" smtClean="0"/>
          </a:p>
          <a:p>
            <a:r>
              <a:rPr lang="en-US" dirty="0" smtClean="0"/>
              <a:t>Let’s see how this might apply to the data-driven research process. This is the data lifecycle</a:t>
            </a:r>
            <a:r>
              <a:rPr lang="en-US" baseline="0" dirty="0" smtClean="0"/>
              <a:t> as modeled by DDI.</a:t>
            </a:r>
          </a:p>
          <a:p>
            <a:endParaRPr lang="en-US" baseline="0" dirty="0" smtClean="0"/>
          </a:p>
          <a:p>
            <a:pPr marL="174433" indent="-174433">
              <a:buFontTx/>
              <a:buChar char="-"/>
            </a:pPr>
            <a:r>
              <a:rPr lang="en-US" baseline="0" dirty="0" smtClean="0"/>
              <a:t>At the beginning the researcher has an idea they want to study. This is the conceptual stage.</a:t>
            </a:r>
          </a:p>
          <a:p>
            <a:pPr marL="174433" indent="-174433">
              <a:buFontTx/>
              <a:buChar char="-"/>
            </a:pPr>
            <a:r>
              <a:rPr lang="en-US" baseline="0" dirty="0" smtClean="0"/>
              <a:t>Then they design a way to collect data they can use to study the idea, and they collect the data.  This includes survey design, implementation, fieldwork, etc.</a:t>
            </a:r>
          </a:p>
          <a:p>
            <a:pPr marL="174433" indent="-174433">
              <a:buFontTx/>
              <a:buChar char="-"/>
            </a:pPr>
            <a:r>
              <a:rPr lang="en-US" baseline="0" dirty="0" smtClean="0"/>
              <a:t>Usually there is some processing that goes on before …</a:t>
            </a:r>
          </a:p>
          <a:p>
            <a:pPr marL="174433" indent="-174433">
              <a:buFontTx/>
              <a:buChar char="-"/>
            </a:pPr>
            <a:r>
              <a:rPr lang="en-US" baseline="0" dirty="0" smtClean="0"/>
              <a:t>… the data is distributed to researchers for analysis</a:t>
            </a:r>
          </a:p>
          <a:p>
            <a:pPr marL="174433" indent="-174433">
              <a:buFontTx/>
              <a:buChar char="-"/>
            </a:pPr>
            <a:r>
              <a:rPr lang="en-US" baseline="0" dirty="0" smtClean="0"/>
              <a:t>Of course the researchers need to discover the data relevant to their research interests</a:t>
            </a:r>
          </a:p>
          <a:p>
            <a:pPr marL="174433" indent="-174433">
              <a:buFontTx/>
              <a:buChar char="-"/>
            </a:pPr>
            <a:r>
              <a:rPr lang="en-US" baseline="0" dirty="0" smtClean="0"/>
              <a:t>Once they get some data they perform their favorite analyses,</a:t>
            </a:r>
          </a:p>
          <a:p>
            <a:pPr marL="174433" indent="-174433">
              <a:buFontTx/>
              <a:buChar char="-"/>
            </a:pPr>
            <a:r>
              <a:rPr lang="en-US" baseline="0" dirty="0" smtClean="0"/>
              <a:t>And this may involve a bit of repurposing</a:t>
            </a:r>
          </a:p>
          <a:p>
            <a:pPr marL="174433" indent="-174433">
              <a:buFontTx/>
              <a:buChar char="-"/>
            </a:pPr>
            <a:r>
              <a:rPr lang="en-US" dirty="0" smtClean="0"/>
              <a:t>And</a:t>
            </a:r>
            <a:r>
              <a:rPr lang="en-US" baseline="0" dirty="0" smtClean="0"/>
              <a:t> somewhere along the line the data may be deposited in an archive</a:t>
            </a:r>
          </a:p>
          <a:p>
            <a:pPr marL="174433" indent="-174433">
              <a:buFontTx/>
              <a:buChar char="-"/>
            </a:pPr>
            <a:endParaRPr lang="en-US" baseline="0" dirty="0" smtClean="0"/>
          </a:p>
          <a:p>
            <a:r>
              <a:rPr lang="en-US" dirty="0" smtClean="0"/>
              <a:t>What parts of this process are usually documented?</a:t>
            </a:r>
          </a:p>
          <a:p>
            <a:r>
              <a:rPr lang="en-US" dirty="0" smtClean="0"/>
              <a:t>Generally</a:t>
            </a:r>
            <a:r>
              <a:rPr lang="en-US" baseline="0" dirty="0" smtClean="0"/>
              <a:t> documentation happens when the data is put out for distribution and when it’s archived.</a:t>
            </a:r>
          </a:p>
          <a:p>
            <a:endParaRPr lang="en-US" baseline="0" dirty="0" smtClean="0"/>
          </a:p>
          <a:p>
            <a:r>
              <a:rPr lang="en-US" baseline="0" dirty="0" smtClean="0"/>
              <a:t>That means all these other stages are undocumented, even though there’s a lot going on.</a:t>
            </a:r>
          </a:p>
          <a:p>
            <a:endParaRPr lang="en-US" baseline="0" dirty="0" smtClean="0"/>
          </a:p>
          <a:p>
            <a:r>
              <a:rPr lang="en-US" baseline="0" dirty="0" smtClean="0"/>
              <a:t>The idea of metadata driven survey design is that by documenting the process from the beginning …</a:t>
            </a:r>
          </a:p>
          <a:p>
            <a:endParaRPr lang="en-US" baseline="0" dirty="0" smtClean="0"/>
          </a:p>
          <a:p>
            <a:r>
              <a:rPr lang="en-US" baseline="0" dirty="0" smtClean="0"/>
              <a:t>[Reveal blue over the beginning stages]</a:t>
            </a:r>
          </a:p>
          <a:p>
            <a:endParaRPr lang="en-US" baseline="0" dirty="0" smtClean="0"/>
          </a:p>
          <a:p>
            <a:r>
              <a:rPr lang="en-US" baseline="0" dirty="0" smtClean="0"/>
              <a:t>We can shed light on much more of the data lifecycle.</a:t>
            </a:r>
          </a:p>
        </p:txBody>
      </p:sp>
      <p:sp>
        <p:nvSpPr>
          <p:cNvPr id="4" name="Slide Number Placeholder 3"/>
          <p:cNvSpPr>
            <a:spLocks noGrp="1"/>
          </p:cNvSpPr>
          <p:nvPr>
            <p:ph type="sldNum" sz="quarter" idx="10"/>
          </p:nvPr>
        </p:nvSpPr>
        <p:spPr/>
        <p:txBody>
          <a:bodyPr/>
          <a:lstStyle/>
          <a:p>
            <a:fld id="{BA4E3265-14E3-499D-A250-3990DD3FB2C1}" type="slidenum">
              <a:rPr lang="en-US" smtClean="0"/>
              <a:pPr/>
              <a:t>9</a:t>
            </a:fld>
            <a:endParaRPr lang="en-US"/>
          </a:p>
        </p:txBody>
      </p:sp>
    </p:spTree>
    <p:extLst>
      <p:ext uri="{BB962C8B-B14F-4D97-AF65-F5344CB8AC3E}">
        <p14:creationId xmlns="" xmlns:p14="http://schemas.microsoft.com/office/powerpoint/2010/main" val="135586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6E03104C-CFCB-4C95-9A1E-42A9918270F4}"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46EBD449-942A-4CC4-9A10-08435054F088}" type="slidenum">
              <a:rPr lang="en-US"/>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45FFF82E-66FD-4AED-BCB5-986507DAF01A}"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B0D81EF3-0CF4-43B6-B34A-82B2B13BFC5B}" type="slidenum">
              <a:rPr lang="en-US"/>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67E4C5D-A519-4131-A5C1-7C654977C1E0}"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F22D6AA7-19A4-48BE-8BBE-F1AB5CF0D47F}" type="slidenum">
              <a:rPr lang="en-US"/>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1484313"/>
            <a:ext cx="36322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1484313"/>
            <a:ext cx="36322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09491259-7A11-40F3-B4A9-FC3F692C635C}"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2E5995DD-24F3-4FAF-B07D-1193476521BC}" type="slidenum">
              <a:rPr lang="en-US"/>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E2CC17AA-A29F-46A4-8B54-23C9A80544CD}"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ECCE69E8-73CA-4CFB-943A-644F44F64E80}" type="slidenum">
              <a:rPr lang="en-US"/>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E3FF0106-979B-4276-93F8-EE4BAE457CF2}"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A8CFF4E4-B3C9-4707-9F92-6661E6C84B58}" type="slidenum">
              <a:rPr lang="en-US"/>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3642BBC-445A-4BE5-8D50-9AA8F89793C7}"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3A8B2BA8-61E3-4F2D-82C8-C672AE69415B}" type="slidenum">
              <a:rPr lang="en-US"/>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7067D0-FFDD-43D6-A9C7-AE4D4B3A4D22}"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8F267B1C-0FDB-4E13-81F3-F39CE7141BF0}" type="slidenum">
              <a:rPr lang="en-US"/>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F2F3E06-5AF3-49C3-AE4A-57FB17A91316}"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958C5891-3D13-44BE-A3AA-BA0B3BE0230D}" type="slidenum">
              <a:rPr lang="en-US"/>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48C3F2E0-54A1-45AE-ACA5-57FDB08E57CC}"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C7B646F8-3DEA-4D37-B09A-775C9DA2444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430213"/>
            <a:ext cx="1854200" cy="5878512"/>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430213"/>
            <a:ext cx="5410200" cy="5878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81E1CE6A-B89C-4565-BE05-9377791F8988}"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9A6852C0-EFAD-45E8-9A06-98A8E3E16C65}" type="slidenum">
              <a:rPr lang="en-US"/>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D146258A-8063-4D43-A4B1-5BE2E8EE062D}"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416CC3B0-39B2-4964-8B62-D69263E5836D}" type="slidenum">
              <a:rPr lang="en-US"/>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0A9E81C0-2FF1-4C6E-9B96-CBD7245BF12D}"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9EFCE429-29A7-4D5A-B08B-DE08A225869C}" type="slidenum">
              <a:rPr lang="en-US"/>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95DA207-9BB1-4679-B6C3-BBA18747D70C}"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41302739-E6CD-4002-B2EC-3639096F4E80}" type="slidenum">
              <a:rPr lang="en-US"/>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3DB389D0-A173-4B73-9816-B2EAF229D305}"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DB06864B-21C4-4A0A-8D86-E1F972573FD0}" type="slidenum">
              <a:rPr lang="en-US"/>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355D4E98-73A3-4292-9CFD-D46A54989E91}"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80A8D5C2-F185-464B-9F98-AF44D498CA61}" type="slidenum">
              <a:rPr lang="en-US"/>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B6FB688D-ED20-43D3-A33F-45BDC5FD00EB}"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76C8345D-5874-4402-9435-69ADC228AE08}" type="slidenum">
              <a:rPr lang="en-US"/>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FB1E9F6-BE13-4402-B08F-9CD11272C589}"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52EDE872-6584-41B4-9CB0-279D8FF4B919}" type="slidenum">
              <a:rPr lang="en-US"/>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5D59F93-59D1-429F-B35B-7DF91277FD3D}"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FA2FD375-371C-4734-9A44-AF436E7F5680}" type="slidenum">
              <a:rPr lang="en-US"/>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1BDB9F-06FB-4C72-87D9-FF69903BB54F}"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0F24A0DF-EC9B-47B0-AA6C-3F18164CB18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850" y="549275"/>
            <a:ext cx="8569325" cy="1295400"/>
          </a:xfrm>
        </p:spPr>
        <p:txBody>
          <a:bodyPr anchor="t"/>
          <a:lstStyle>
            <a:lvl1pPr algn="r">
              <a:defRPr sz="3600">
                <a:solidFill>
                  <a:schemeClr val="tx1"/>
                </a:solidFill>
              </a:defRPr>
            </a:lvl1pPr>
          </a:lstStyle>
          <a:p>
            <a:r>
              <a:rPr lang="en-US" smtClean="0"/>
              <a:t>Click to edit Master title style</a:t>
            </a:r>
            <a:endParaRPr lang="en-US"/>
          </a:p>
        </p:txBody>
      </p:sp>
      <p:sp>
        <p:nvSpPr>
          <p:cNvPr id="3076" name="Rectangle 4"/>
          <p:cNvSpPr>
            <a:spLocks noGrp="1" noChangeArrowheads="1"/>
          </p:cNvSpPr>
          <p:nvPr>
            <p:ph type="dt" sz="half" idx="2"/>
          </p:nvPr>
        </p:nvSpPr>
        <p:spPr/>
        <p:txBody>
          <a:bodyPr/>
          <a:lstStyle>
            <a:lvl1pPr>
              <a:defRPr>
                <a:solidFill>
                  <a:schemeClr val="tx1"/>
                </a:solidFill>
              </a:defRPr>
            </a:lvl1pPr>
          </a:lstStyle>
          <a:p>
            <a:fld id="{CDB7973B-92EC-46B4-8505-37C81B950BBF}" type="datetime1">
              <a:rPr lang="en-US"/>
              <a:pPr/>
              <a:t>7/18/2011</a:t>
            </a:fld>
            <a:endParaRPr lang="en-US"/>
          </a:p>
        </p:txBody>
      </p:sp>
      <p:sp>
        <p:nvSpPr>
          <p:cNvPr id="3081" name="Rectangle 9"/>
          <p:cNvSpPr>
            <a:spLocks noGrp="1" noChangeArrowheads="1"/>
          </p:cNvSpPr>
          <p:nvPr>
            <p:ph type="subTitle" sz="quarter" idx="1"/>
          </p:nvPr>
        </p:nvSpPr>
        <p:spPr>
          <a:xfrm>
            <a:off x="2555875" y="1989138"/>
            <a:ext cx="6337300" cy="1943100"/>
          </a:xfrm>
        </p:spPr>
        <p:txBody>
          <a:bodyPr/>
          <a:lstStyle>
            <a:lvl1pPr marL="0" indent="0" algn="r">
              <a:defRPr/>
            </a:lvl1pPr>
          </a:lstStyle>
          <a:p>
            <a:r>
              <a:rPr lang="en-US" smtClean="0"/>
              <a:t>Click to edit Master subtitle style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01E1C2B0-4514-4286-B663-48FBB346BD52}"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CDEA6BC6-FCA4-4944-B7FF-32C746ADB97D}" type="slidenum">
              <a:rPr lang="en-US"/>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57505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57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5358910F-A9CF-4BB2-8BC3-911B6C09E43F}"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F607E0DE-970C-4AF6-8002-8AC64423B6BF}" type="slidenum">
              <a:rPr lang="en-US"/>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3228F92E-2796-460C-854C-458F028C1302}"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816E2DBF-0AD3-4F2F-9503-E1E43706C6C3}" type="slidenum">
              <a:rPr lang="en-US"/>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FFEA3108-D307-442B-AC6A-E4FA70E2CA92}"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A1C054B1-0A83-402F-A9A7-07D7AD208FF9}"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FB5859A-F3BA-44AA-BED9-47396DE6EB3B}"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BA91AC84-97B9-4E82-8EA6-8D81A85CC40C}"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1F0F6B0C-7682-45B8-ABB0-3DDB51B8BA5B}"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10C7A565-1442-495D-BF68-86D0AA8489BE}"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E8CC94F0-5F03-4F5C-B6A4-D3C26F277E43}"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A2477F28-60FC-4A82-8FD7-A21473A80CB1}"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EE62BB51-518B-4DD4-AB88-F2FE5746AFD7}"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A2EA6799-C905-4229-8BD5-CC7B242F6AF5}"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143E430-4679-42B6-9409-45C8B594482C}"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4A3FC801-C0ED-407E-B163-2EA7FC1B7F40}"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04C7CCB-AB47-425B-A9F9-ECA9038F60DC}"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199B1924-EBED-4BD9-A6DF-F419AB29E71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A5825161-3545-44DE-A112-A47339C1D80E}"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5AA2C2D5-C032-4386-86AA-69CEA42911CD}"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AFE37BA-B674-462B-BAFE-66DEB816F7D7}"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5560067D-7456-4E1D-9BEE-316C9861FF32}"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B9B56F73-532C-43AC-AC31-64960B23FCE9}"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FEA42AB6-DD0E-4535-A60B-2B1A3FD0B499}"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57505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57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D66B6802-9853-4519-9751-711EFE7768E9}"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AFDEDF03-A663-46C0-8278-521F459BB2C2}"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B0D40D40-413E-4003-BA83-D5BA3FC7BCCE}"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2FD29F62-D0C6-41B6-9C0C-31E2AC228DFD}" type="slidenum">
              <a:rPr lang="en-US"/>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EBE07B2E-A41E-40EC-87D3-E1C562992624}"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8373FA08-05B8-43A1-98C9-72FF9563AD0E}" type="slidenum">
              <a:rPr lang="en-US"/>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49EC08-8928-4998-811F-32E727D566F2}"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BAB411F5-4B50-4B74-96D4-50ECE6C8DC4A}" type="slidenum">
              <a:rPr lang="en-US"/>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E5750221-9E93-4F14-8C49-AD7D95568156}"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9D60D5C0-0113-408D-A4AE-9EB5EF9626AB}" type="slidenum">
              <a:rPr lang="en-US"/>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484E9309-6F01-4572-BB6A-0BE02BA364F3}"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6C9B4807-AFD9-46AA-8847-89C8F7B4F86B}" type="slidenum">
              <a:rPr lang="en-US"/>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FBE2196A-6ADC-4476-953C-6D33B48520AD}"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5CCFF437-AEC7-497F-9146-00B93C2DDCB6}" type="slidenum">
              <a:rPr lang="en-US"/>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A4FF842-BA92-4560-9BB4-39E8FE3A2DB2}"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52511EE0-8D12-4A4D-9768-C9BBF92B45E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C7CBDB6-C347-4BB0-A67B-6EF5CB43B210}"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CA300F1B-AF24-4E85-BC51-110BE910168E}"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16E4915-89D5-4882-930C-AAEF2367F029}"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1DCE90F5-EB0C-4D08-A4FC-702A14579364}" type="slidenum">
              <a:rPr lang="en-US"/>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E3F80E9-4859-40A2-8F5D-1AA3D9AB42D0}"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D377CA77-6C1B-4445-B234-6F630DD731B8}" type="slidenum">
              <a:rPr lang="en-US"/>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A6225718-F7CD-4B62-B64C-484762B3F15E}"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9F861CB3-C95A-41C4-8C0D-2F46D73F09DA}" type="slidenum">
              <a:rPr lang="en-US"/>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57505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57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DA909A85-517E-4C26-A193-B49E98F77CDF}"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1C0BD1E7-067B-458A-A2B7-FCD85464E46D}" type="slidenum">
              <a:rPr lang="en-US"/>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C5868095-A207-425F-90EB-70DA45A759F1}"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CDB986CC-D2A3-4521-BCDE-E7C9FC251E2B}" type="slidenum">
              <a:rPr lang="en-US"/>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D28A3224-3449-4249-B32C-523C54574238}"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6C3C3D3C-84B3-4660-8D1D-6B62570A8385}" type="slidenum">
              <a:rPr lang="en-US"/>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7F40626-02C4-4C1A-9863-37B9020BE59B}"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F508711E-C541-474B-B681-655049676CA1}" type="slidenum">
              <a:rPr lang="en-US"/>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2B74972E-3181-45E5-9F17-85ED38E31229}"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39FF0F62-6435-4750-865F-0D0BC62E3F98}" type="slidenum">
              <a:rPr lang="en-US"/>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F4463D60-5168-47F6-B9E3-DAD115DB37B8}"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636354F4-2F52-4BB5-AA90-D962ED2CF061}" type="slidenum">
              <a:rPr lang="en-US"/>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78BDF2A1-CECC-41D8-B2E3-64C9F1640A9C}"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C51E38A9-ADDA-4150-BF7A-B7A3C3B8F4E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1484313"/>
            <a:ext cx="36322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1484313"/>
            <a:ext cx="36322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16FD9727-E898-4F64-B326-0D8803F47F44}"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878A514F-A0DB-49A2-829B-45E16F09531B}"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5E549F9-845D-4EE9-8B96-E74A16C45DE9}"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578C8A30-FE7F-4F6F-A0A0-306B327CB078}" type="slidenum">
              <a:rPr lang="en-US"/>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4190D70-F1AE-4D59-84CD-D87D8E38F943}"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B92F0EB6-75DE-43D0-9948-10F4EE5DC505}" type="slidenum">
              <a:rPr lang="en-US"/>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B3D355-D3D2-416B-B43B-0CF10723CA79}"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0E322BC0-3005-43F1-A25D-8ECB195CF0F6}" type="slidenum">
              <a:rPr lang="en-US"/>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56E257AF-2F27-4264-B5E2-C23733E7D163}"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0CFD64BA-CD9D-4AE0-A942-080DE3C23F64}" type="slidenum">
              <a:rPr lang="en-US"/>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57505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57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1AECE954-561C-441C-83B9-6C72838386FB}"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7F272149-62B4-4228-8EED-0B31FEE6EF99}" type="slidenum">
              <a:rPr lang="en-US"/>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C4FEA1A0-8716-429E-A110-6F252A969FC8}"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EE8A42AB-CE96-471F-8260-DCAFC763B388}" type="slidenum">
              <a:rPr lang="en-US"/>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CA65F1E9-F5CA-48F1-9703-ABFB91AB5FDB}"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CB2F3C9C-AB10-46A8-B298-A8C33133AEA6}" type="slidenum">
              <a:rPr lang="en-US"/>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C2FE9F0-D4AD-4A1A-96A7-00B988D25118}"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F58879EC-CD62-4BC2-AF64-DC63B1ED7DEF}" type="slidenum">
              <a:rPr lang="en-US"/>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16A8E328-4E67-47E3-B287-C538587D3220}"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19DCBE7A-AEE9-4696-9E12-BE26E8AE70A8}" type="slidenum">
              <a:rPr lang="en-US"/>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BBB9C87B-B94F-4837-8FC2-2DCEA0D89D35}"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247BAAE7-CBCA-47A0-8B4F-50ADE1B0BC1A}"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AAA613C9-3537-413C-B0E3-9F088698EE9F}"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029CAD73-1802-4272-A89A-25D9F985E4BC}"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69DA023E-375D-43B7-B465-62066CE1428F}"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48E78C3B-E191-4F0B-87FC-BBCD0C496C6E}" type="slidenum">
              <a:rPr lang="en-US"/>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CC30C9C-2A20-46BD-8536-4665C4EEC9E6}"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18F94598-68FD-4F2C-8AE2-06540977098E}" type="slidenum">
              <a:rPr lang="en-US"/>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8DD3AA8-F839-4DCD-94C6-81D83A16EA11}"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3E7EBDA2-65E7-48E7-A8D6-7ECE21FD2F44}" type="slidenum">
              <a:rPr lang="en-US"/>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48563F5-B288-4203-891E-4511BA072567}"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08EDE439-782E-464F-AF32-F61125FCD3A2}" type="slidenum">
              <a:rPr lang="en-US"/>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D7DAD653-D72C-495B-8760-328963912029}"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CF317237-8B71-452D-9BD5-B34B6C51DF04}" type="slidenum">
              <a:rPr lang="en-US"/>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57505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57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D084138C-BDB2-4E58-8E41-3E6A236DA9FE}"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551F5982-60B1-407E-8AC2-BC1806E39B1E}" type="slidenum">
              <a:rPr lang="en-US"/>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751D0475-5A89-4AB2-9D79-41077F177980}"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3B583109-314E-43D7-97F1-1E4685ED1D0E}" type="slidenum">
              <a:rPr lang="en-US"/>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5A107AB4-2D70-401B-AA4C-E18AE4353A28}"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4111728E-BD62-496C-B70D-0BF5275F5219}" type="slidenum">
              <a:rPr lang="en-US"/>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EC67093-7FB9-414F-8315-B24A54915FF2}"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7C940A86-2865-4036-A317-6B3DAFFE4B8C}" type="slidenum">
              <a:rPr lang="en-US"/>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A820B007-B27F-454D-8C34-DB358DD06C74}"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20A393CC-3ABB-40E5-BF3C-086F257CCE3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28464130-80A9-405D-A4A9-EBCE0839FF71}"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BA58D311-23DB-4B78-B251-6847982E5CAC}"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9032781B-18F8-459F-AE58-4083CEF959FA}"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3052694A-5E48-4F5C-83A1-24C1A1936DEC}" type="slidenum">
              <a:rPr lang="en-US"/>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667E3643-808E-4EDD-9ACD-A665626A6041}"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F91BB7AC-994D-4D1A-A148-CC59A7C0F4CD}" type="slidenum">
              <a:rPr lang="en-US"/>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F46C527-EB19-4B92-B07E-370904EB1FFB}"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574BB2DF-2A10-43CE-A803-71A0226B0C2F}" type="slidenum">
              <a:rPr lang="en-US"/>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09771B-C36F-4F49-9CA5-99862C5F9346}"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85AD691F-C29B-4513-B4B2-3525C962EBA1}" type="slidenum">
              <a:rPr lang="en-US"/>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8FFDE92-08FB-45D7-A4D2-38E18ABFDC95}"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E99B4FAD-213C-49CD-BA86-20926D9F741E}" type="slidenum">
              <a:rPr lang="en-US"/>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D1F96E99-29F3-4CE7-9487-EB9E49FE29E6}"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14496365-FEED-455D-848C-E087F075B083}" type="slidenum">
              <a:rPr lang="en-US"/>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57505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575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D55C5CFD-2A6E-48FA-8B9C-5882C20EBBB2}"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450C06C0-C061-4ED6-A0F2-536DC9C0B307}" type="slidenum">
              <a:rPr lang="en-US"/>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E032B89-BB1D-4DE9-83B2-F81C094C898E}" type="datetimeFigureOut">
              <a:rPr lang="fr-FR" smtClean="0"/>
              <a:pPr/>
              <a:t>18/07/2011</a:t>
            </a:fld>
            <a:endParaRPr lang="fr-CA"/>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CA"/>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C22E1EC-CB70-4AF1-94E7-A84923DA27AB}" type="slidenum">
              <a:rPr lang="fr-CA" smtClean="0"/>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E032B89-BB1D-4DE9-83B2-F81C094C898E}" type="datetimeFigureOut">
              <a:rPr lang="fr-FR" smtClean="0"/>
              <a:pPr/>
              <a:t>18/07/2011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C22E1EC-CB70-4AF1-94E7-A84923DA27AB}" type="slidenum">
              <a:rPr lang="fr-CA" smtClean="0"/>
              <a:pPr/>
              <a:t>‹#›</a:t>
            </a:fld>
            <a:endParaRPr lang="fr-CA"/>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E032B89-BB1D-4DE9-83B2-F81C094C898E}" type="datetimeFigureOut">
              <a:rPr lang="fr-FR" smtClean="0"/>
              <a:pPr/>
              <a:t>18/07/2011</a:t>
            </a:fld>
            <a:endParaRPr lang="fr-CA"/>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C22E1EC-CB70-4AF1-94E7-A84923DA27AB}" type="slidenum">
              <a:rPr lang="fr-CA" smtClean="0"/>
              <a:pPr/>
              <a:t>‹#›</a:t>
            </a:fld>
            <a:endParaRPr lang="fr-CA"/>
          </a:p>
        </p:txBody>
      </p:sp>
      <p:sp>
        <p:nvSpPr>
          <p:cNvPr id="14" name="Footer Placeholder 13"/>
          <p:cNvSpPr>
            <a:spLocks noGrp="1"/>
          </p:cNvSpPr>
          <p:nvPr>
            <p:ph type="ftr" sz="quarter" idx="12"/>
          </p:nvPr>
        </p:nvSpPr>
        <p:spPr/>
        <p:txBody>
          <a:bodyPr/>
          <a:lstStyle/>
          <a:p>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4C4F19C-8870-4969-AE6E-BC959FEFC1CE}"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78C06541-0CF8-4F19-A11B-BD1726214365}"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E032B89-BB1D-4DE9-83B2-F81C094C898E}" type="datetimeFigureOut">
              <a:rPr lang="fr-FR" smtClean="0"/>
              <a:pPr/>
              <a:t>18/07/2011</a:t>
            </a:fld>
            <a:endParaRPr lang="fr-CA"/>
          </a:p>
        </p:txBody>
      </p:sp>
      <p:sp>
        <p:nvSpPr>
          <p:cNvPr id="10" name="Slide Number Placeholder 9"/>
          <p:cNvSpPr>
            <a:spLocks noGrp="1"/>
          </p:cNvSpPr>
          <p:nvPr>
            <p:ph type="sldNum" sz="quarter" idx="16"/>
          </p:nvPr>
        </p:nvSpPr>
        <p:spPr/>
        <p:txBody>
          <a:bodyPr rtlCol="0"/>
          <a:lstStyle/>
          <a:p>
            <a:fld id="{FC22E1EC-CB70-4AF1-94E7-A84923DA27AB}" type="slidenum">
              <a:rPr lang="fr-CA" smtClean="0"/>
              <a:pPr/>
              <a:t>‹#›</a:t>
            </a:fld>
            <a:endParaRPr lang="fr-CA"/>
          </a:p>
        </p:txBody>
      </p:sp>
      <p:sp>
        <p:nvSpPr>
          <p:cNvPr id="12" name="Footer Placeholder 11"/>
          <p:cNvSpPr>
            <a:spLocks noGrp="1"/>
          </p:cNvSpPr>
          <p:nvPr>
            <p:ph type="ftr" sz="quarter" idx="17"/>
          </p:nvPr>
        </p:nvSpPr>
        <p:spPr/>
        <p:txBody>
          <a:bodyPr rtlCol="0"/>
          <a:lstStyle/>
          <a:p>
            <a:endParaRPr lang="fr-CA"/>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E032B89-BB1D-4DE9-83B2-F81C094C898E}" type="datetimeFigureOut">
              <a:rPr lang="fr-FR" smtClean="0"/>
              <a:pPr/>
              <a:t>18/07/2011</a:t>
            </a:fld>
            <a:endParaRPr lang="fr-CA"/>
          </a:p>
        </p:txBody>
      </p:sp>
      <p:sp>
        <p:nvSpPr>
          <p:cNvPr id="12" name="Slide Number Placeholder 11"/>
          <p:cNvSpPr>
            <a:spLocks noGrp="1"/>
          </p:cNvSpPr>
          <p:nvPr>
            <p:ph type="sldNum" sz="quarter" idx="16"/>
          </p:nvPr>
        </p:nvSpPr>
        <p:spPr/>
        <p:txBody>
          <a:bodyPr rtlCol="0"/>
          <a:lstStyle/>
          <a:p>
            <a:fld id="{FC22E1EC-CB70-4AF1-94E7-A84923DA27AB}" type="slidenum">
              <a:rPr lang="fr-CA" smtClean="0"/>
              <a:pPr/>
              <a:t>‹#›</a:t>
            </a:fld>
            <a:endParaRPr lang="fr-CA"/>
          </a:p>
        </p:txBody>
      </p:sp>
      <p:sp>
        <p:nvSpPr>
          <p:cNvPr id="14" name="Footer Placeholder 13"/>
          <p:cNvSpPr>
            <a:spLocks noGrp="1"/>
          </p:cNvSpPr>
          <p:nvPr>
            <p:ph type="ftr" sz="quarter" idx="17"/>
          </p:nvPr>
        </p:nvSpPr>
        <p:spPr/>
        <p:txBody>
          <a:bodyPr rtlCol="0"/>
          <a:lstStyle/>
          <a:p>
            <a:endParaRPr lang="fr-CA"/>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E032B89-BB1D-4DE9-83B2-F81C094C898E}" type="datetimeFigureOut">
              <a:rPr lang="fr-FR" smtClean="0"/>
              <a:pPr/>
              <a:t>18/07/2011</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C22E1EC-CB70-4AF1-94E7-A84923DA27AB}" type="slidenum">
              <a:rPr lang="fr-CA" smtClean="0"/>
              <a:pPr/>
              <a:t>‹#›</a:t>
            </a:fld>
            <a:endParaRPr lang="fr-CA"/>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32B89-BB1D-4DE9-83B2-F81C094C898E}" type="datetimeFigureOut">
              <a:rPr lang="fr-FR" smtClean="0"/>
              <a:pPr/>
              <a:t>18/07/2011</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C22E1EC-CB70-4AF1-94E7-A84923DA27AB}" type="slidenum">
              <a:rPr lang="fr-CA" smtClean="0"/>
              <a:pPr/>
              <a:t>‹#›</a:t>
            </a:fld>
            <a:endParaRPr lang="fr-CA"/>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E032B89-BB1D-4DE9-83B2-F81C094C898E}" type="datetimeFigureOut">
              <a:rPr lang="fr-FR" smtClean="0"/>
              <a:pPr/>
              <a:t>18/07/2011</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C22E1EC-CB70-4AF1-94E7-A84923DA27AB}" type="slidenum">
              <a:rPr lang="fr-CA" smtClean="0"/>
              <a:pPr/>
              <a:t>‹#›</a:t>
            </a:fld>
            <a:endParaRPr lang="fr-CA"/>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E032B89-BB1D-4DE9-83B2-F81C094C898E}" type="datetimeFigureOut">
              <a:rPr lang="fr-FR" smtClean="0"/>
              <a:pPr/>
              <a:t>18/07/2011</a:t>
            </a:fld>
            <a:endParaRPr lang="fr-CA"/>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C22E1EC-CB70-4AF1-94E7-A84923DA27AB}" type="slidenum">
              <a:rPr lang="fr-CA" smtClean="0"/>
              <a:pPr/>
              <a:t>‹#›</a:t>
            </a:fld>
            <a:endParaRPr lang="fr-CA"/>
          </a:p>
        </p:txBody>
      </p:sp>
      <p:sp>
        <p:nvSpPr>
          <p:cNvPr id="14" name="Footer Placeholder 13"/>
          <p:cNvSpPr>
            <a:spLocks noGrp="1"/>
          </p:cNvSpPr>
          <p:nvPr>
            <p:ph type="ftr" sz="quarter" idx="12"/>
          </p:nvPr>
        </p:nvSpPr>
        <p:spPr>
          <a:xfrm>
            <a:off x="1600200" y="6248206"/>
            <a:ext cx="4572000" cy="365125"/>
          </a:xfrm>
        </p:spPr>
        <p:txBody>
          <a:bodyPr rtlCol="0"/>
          <a:lstStyle/>
          <a:p>
            <a:endParaRPr lang="fr-CA"/>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032B89-BB1D-4DE9-83B2-F81C094C898E}" type="datetimeFigureOut">
              <a:rPr lang="fr-FR" smtClean="0"/>
              <a:pPr/>
              <a:t>18/07/2011</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FC22E1EC-CB70-4AF1-94E7-A84923DA27AB}" type="slidenum">
              <a:rPr lang="fr-CA" smtClean="0"/>
              <a:pPr/>
              <a:t>‹#›</a:t>
            </a:fld>
            <a:endParaRPr lang="fr-CA"/>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E032B89-BB1D-4DE9-83B2-F81C094C898E}" type="datetimeFigureOut">
              <a:rPr lang="fr-FR" smtClean="0"/>
              <a:pPr/>
              <a:t>18/07/2011</a:t>
            </a:fld>
            <a:endParaRPr lang="fr-CA"/>
          </a:p>
        </p:txBody>
      </p:sp>
      <p:sp>
        <p:nvSpPr>
          <p:cNvPr id="5" name="Footer Placeholder 4"/>
          <p:cNvSpPr>
            <a:spLocks noGrp="1"/>
          </p:cNvSpPr>
          <p:nvPr>
            <p:ph type="ftr" sz="quarter" idx="11"/>
          </p:nvPr>
        </p:nvSpPr>
        <p:spPr>
          <a:xfrm>
            <a:off x="457201" y="6248207"/>
            <a:ext cx="5573483" cy="365125"/>
          </a:xfrm>
        </p:spPr>
        <p:txBody>
          <a:bodyPr/>
          <a:lstStyle/>
          <a:p>
            <a:endParaRPr lang="fr-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C22E1EC-CB70-4AF1-94E7-A84923DA27AB}" type="slidenum">
              <a:rPr lang="fr-CA" smtClean="0"/>
              <a:pPr/>
              <a:t>‹#›</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6A4458-5196-4031-9F42-8B5E1DD3DEA0}"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6FBBA30C-E047-4093-AA74-3370A7D5F7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45BA52B-3089-462C-A353-F17CF8CD01C4}"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91A77D37-0BBD-453C-A92D-92ACF59FD29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01A3F7C6-CA94-453D-B97A-600D603028A2}"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4A9C346D-A45D-4FCB-8B15-39C9A0F200E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430213"/>
            <a:ext cx="1854200" cy="6167437"/>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430213"/>
            <a:ext cx="5410200" cy="6167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95FE5E70-BFE4-4647-B34F-982CF6D7F093}"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6A2FBCA8-0A93-4526-8857-E3C1FDFCB85E}"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E2C00300-D1F5-4696-BD4D-298CA0AC94D3}"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CE4BC6AF-C962-49F5-91E1-420300A63327}"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1D53F375-9CDE-4819-8A8B-28DBBE401C51}"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EC257DDB-1D1D-4F93-9D56-531565A53100}"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ECDB112-973E-495E-9683-D1375ECBDA9E}"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86F717CC-E08E-468D-A0BF-95A737AF1435}"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618301A9-2615-422F-99DE-446312FAC3AF}"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46F2CBBB-D722-41D2-B778-AEB772F788AD}"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63A5C083-D3D4-43BA-AB88-AE6D60997F55}"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C101F900-BCF5-48CC-9ADB-97BFD3AA6102}"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2D6314B8-C916-4B17-891C-EEC251DD38E1}"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33E1625E-B2DB-4F63-A19B-89C2BBC3137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313684A-309D-4503-967B-C684EA83A788}"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002FE2C7-9580-42C2-9C6C-1E28C6C32F20}"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DE9E714-EBB0-45F5-9059-342EEF40A8E1}"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D8E74B1F-16C1-4AAA-9577-2965629D1463}"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EB7BB27-08C3-4161-A584-CC31E9C3E4F6}"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2545C443-E3F5-47C6-BEF4-A44CE0079313}"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DB27C7E7-9852-4400-A615-94F5D458E5F8}"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F5FAFB6C-AED4-49D1-8F79-11109B996774}"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86397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863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591CDCF6-F629-4530-A465-8D3E0878D777}"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24744310-9507-4066-BADB-88F50158149E}"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DFFD15B1-00F0-4D09-B8A9-359A7C9771CF}"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3415BDE0-1C2C-4FCC-9CC4-18675B8227B0}"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E5EFC1FF-0607-448F-8FC0-EDC02A79625B}"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6F24C547-A33F-48F7-BA28-FDCB3F3A95E2}"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65192A0-FC73-41D9-A5BF-4497C3D400D5}"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68FFB597-64BA-4A5D-9A09-1F236013B9E2}"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017CC315-79C4-4F02-8242-04B0EDEC7F5E}"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7992FE35-03BD-4CEF-AAE6-718A4A467247}"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FF9EB85A-B700-43D4-905F-88930EB0873B}"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C584BC44-8BF2-4AE6-85F0-9F18F3395EC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0C91F54A-D71E-4DFB-9C9C-00FFFBC0CE7C}"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58F4F4F8-11BF-40EE-B5FC-F2B91F70955E}"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6A36E62-D31B-48C7-A6AE-BB80A52CC770}"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81F06051-F67B-4A72-B790-998A021FB16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A5E7C6C-0BEC-4282-BB98-FA1B42BAA943}"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59D172DF-FCF1-43B7-8731-B4BBEBF85086}"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BF4704F-E8F1-4524-A7E5-2C8A957514A8}"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AA885590-1DF2-4764-B4CB-00BFC8AC4EAE}"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D422247E-8FBF-4B33-9CA6-92EBDEA56708}"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B8F06074-C0A9-4C33-ADE9-254E2D13F3B4}"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86397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863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57BCA981-FD49-4895-958B-11A0F0CA782F}"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1520289F-709F-4810-845F-A09B5C6E3974}"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E7CA91B2-6EA7-441F-8D43-21C94FA3894A}"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0DCC2119-05ED-4A58-B19A-9DBABC569E1C}"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83703764-F9C8-4552-8711-34DD3B917174}"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E04AE652-FDE4-44B5-9A9A-A0300487C2E2}"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0CA287B-9FC8-46C9-ABBC-C5775D94B7EC}"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9CDB46DD-3895-4CBC-84BE-5780E947A9BA}"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EC4CF244-7E7C-4328-9486-46CFFFDC4883}"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CA1449CB-D4DC-41A2-B7AD-98EF68519EA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42FF5E98-E3BD-44FE-803B-F2A02931F070}"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CD72EA4E-33C5-4FA1-BC31-93850CF22D59}"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815DF109-6D8F-46C2-8FEA-DD40AEB599FD}"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E760863D-6BC8-429C-9523-57EC5E29BF3F}"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BE261FE-0104-43FA-BFDA-6560819F8EE0}"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CD18CA45-093B-4860-882E-835EFC57BFCD}"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C8D41B8-3587-432D-8631-1DE12D0CB1F9}"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762AAF46-97D5-4436-82C2-DB22D89BE6B8}"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B00E265-05C7-4319-B1BF-41BD5FD07278}"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9916D29D-1E7B-4DAE-9808-6A992E4C6C45}"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46A271D4-B1DC-4318-9A01-A8A08AB2782B}"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AA31C670-7CA2-4863-B169-2493E5B14D34}"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86397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863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4CE40F16-F086-4424-B5C4-A07BD0C9C33E}"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12E3C1B1-5B6A-41C6-8ECA-8F094C1F0CF8}"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F42BC3C4-5A5B-45F0-8261-D959B0BE26E7}"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66556EF7-BA06-4EA1-9090-D23A4D84588D}"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9A12E35E-A14E-4D8E-899A-A2C966E60413}"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4C94505E-1DE9-41A9-8EF7-25D872803591}"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E398CC4-66FC-4C22-8397-026CC3FEC7DF}"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A440091A-979D-4C0D-A03C-FDCB963548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0C90FB4B-6ACD-4687-8CE9-3499D6588FC8}"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6D396C3C-96EC-415B-B68C-EA2F39740A3C}"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87BC7961-08D2-4CDA-A40D-9BBEA574678A}"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49816B7F-E474-4D56-8CD0-883B0FCB7344}"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7EA26423-3D40-4A97-AEB3-28DDF65AA76B}"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A9BFF9F7-8683-4A15-BAD2-E97C9B6DA32E}" type="slidenum">
              <a:rPr lang="en-US"/>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494E861-4381-44E6-81A7-FD2AF5694062}"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FE8C493E-7F0B-4584-93E1-6A250E1E5C1C}" type="slidenum">
              <a:rPr lang="en-US"/>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AB7E07-5851-456C-AED2-B2E761C682D7}"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DEA14C98-8B3A-4C28-81F1-0909DF92B021}" type="slidenum">
              <a:rPr lang="en-US"/>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7DE6489-5744-4E53-8B0B-1EC3E1C0462C}"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CABA4D0A-9366-4A78-9402-A58C0E7B6A8B}" type="slidenum">
              <a:rPr lang="en-US"/>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84B7B817-0668-4DF2-93B2-E84938797FEE}"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CF015A10-D42B-45BB-850A-5D8E45B3A204}" type="slidenum">
              <a:rPr lang="en-US"/>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86397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863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7C6ADEA4-D388-4C54-88A8-0AA794DD278A}"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9F3A4D62-3F59-4ED6-9CCB-EA941829E22F}" type="slidenum">
              <a:rPr lang="en-US"/>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437F74E3-54E1-4F8D-8E77-043956019C5E}"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3D4FB4A8-59B4-4B4D-B989-8780FAF4B161}" type="slidenum">
              <a:rPr lang="en-US"/>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C4C45949-835E-4447-989C-9D7E3C7E482B}"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5DB27FD6-7196-45B3-AB5B-AC24C21D0E8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675525B-E851-421B-9075-9B8ED493D568}"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642AB418-1A39-4EA7-AA37-0BB34DD97894}" type="slidenum">
              <a:rPr lang="en-US"/>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3164B455-1DAE-492D-A45A-6F3A2B00BA95}"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282BB4F4-229F-4EB6-8EBE-4309F70AC905}" type="slidenum">
              <a:rPr lang="en-US"/>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B7A9B50D-6C94-4CDA-9F9A-F9293267A1EB}"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365CC300-E8EE-42F0-9328-06E7E6FAD73B}" type="slidenum">
              <a:rPr lang="en-US"/>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E7754224-C7B5-43A1-A16A-96F4EB5B66AB}"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6164DD93-F028-48E0-BD33-449EA767FB70}" type="slidenum">
              <a:rPr lang="en-US"/>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81E0D04-F34B-41BD-8E6D-E2915FCEB111}"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95B57D1B-72AC-473D-AFE4-1886231FB734}" type="slidenum">
              <a:rPr lang="en-US"/>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AD25AB9-44C7-44D1-9958-DD267B304646}"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0BE2EE0F-D06D-43E7-A4FA-1F96ABFF87B7}" type="slidenum">
              <a:rPr lang="en-US"/>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DBEC115-589D-40CE-872D-2B6F44C46B9C}"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0C270461-86C6-43FE-A005-9756284CF95B}" type="slidenum">
              <a:rPr lang="en-US"/>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1A713EAD-42A8-4CDC-ABEE-8A31C0EBE196}"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DCBD8081-AFA6-4955-A3A6-5EECB029F6E5}" type="slidenum">
              <a:rPr lang="en-US"/>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86397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863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8A1D0983-2F19-4071-9FA0-73AF95B4D0A7}"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18DED118-D5C5-4750-B9BE-C0AC17FF6FB0}" type="slidenum">
              <a:rPr lang="en-US"/>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lvl1pPr>
              <a:defRPr/>
            </a:lvl1pPr>
          </a:lstStyle>
          <a:p>
            <a:fld id="{D95341F3-E0BB-423F-80E0-AD70C9EB8394}"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C053C1B1-E202-4955-A622-E7A9B082693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F1C18A2C-1465-4F4D-B68B-FFAE0FC67B13}"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55C2925F-FFB1-425E-9291-603B8069EB21}" type="slidenum">
              <a:rPr lang="en-US"/>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E9DEB1-42F4-4C4A-9472-0AFCA5878682}"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D7485CC9-C47C-4926-A087-D8ED712A5F89}" type="slidenum">
              <a:rPr lang="en-US"/>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14763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260975" y="3789363"/>
            <a:ext cx="3632200" cy="2808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lvl1pPr>
              <a:defRPr/>
            </a:lvl1pPr>
          </a:lstStyle>
          <a:p>
            <a:fld id="{D8B36006-50B5-4D93-AC41-43E7AFAC59D4}"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49AA5D18-FC18-4287-B782-A83A076DC6B2}" type="slidenum">
              <a:rPr lang="en-US"/>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lvl1pPr>
              <a:defRPr/>
            </a:lvl1pPr>
          </a:lstStyle>
          <a:p>
            <a:fld id="{FE294A7D-0F08-408A-808B-378642A1DF94}" type="datetime1">
              <a:rPr lang="en-US"/>
              <a:pPr/>
              <a:t>7/18/2011</a:t>
            </a:fld>
            <a:endParaRPr lang="en-US"/>
          </a:p>
        </p:txBody>
      </p:sp>
      <p:sp>
        <p:nvSpPr>
          <p:cNvPr id="8" name="Slide Number Placeholder 7"/>
          <p:cNvSpPr>
            <a:spLocks noGrp="1"/>
          </p:cNvSpPr>
          <p:nvPr>
            <p:ph type="sldNum" sz="quarter" idx="11"/>
          </p:nvPr>
        </p:nvSpPr>
        <p:spPr/>
        <p:txBody>
          <a:bodyPr/>
          <a:lstStyle>
            <a:lvl1pPr>
              <a:defRPr/>
            </a:lvl1pPr>
          </a:lstStyle>
          <a:p>
            <a:fld id="{0EFE43A7-FF08-471B-BEDB-380AEAA6B2EF}" type="slidenum">
              <a:rPr lang="en-US"/>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lvl1pPr>
              <a:defRPr/>
            </a:lvl1pPr>
          </a:lstStyle>
          <a:p>
            <a:fld id="{23C25A2C-97E5-4FE3-8FF7-948D6D1548D8}" type="datetime1">
              <a:rPr lang="en-US"/>
              <a:pPr/>
              <a:t>7/18/2011</a:t>
            </a:fld>
            <a:endParaRPr lang="en-US"/>
          </a:p>
        </p:txBody>
      </p:sp>
      <p:sp>
        <p:nvSpPr>
          <p:cNvPr id="4" name="Slide Number Placeholder 3"/>
          <p:cNvSpPr>
            <a:spLocks noGrp="1"/>
          </p:cNvSpPr>
          <p:nvPr>
            <p:ph type="sldNum" sz="quarter" idx="11"/>
          </p:nvPr>
        </p:nvSpPr>
        <p:spPr/>
        <p:txBody>
          <a:bodyPr/>
          <a:lstStyle>
            <a:lvl1pPr>
              <a:defRPr/>
            </a:lvl1pPr>
          </a:lstStyle>
          <a:p>
            <a:fld id="{3F490704-07EC-4CEB-9AD1-9CAE992A6077}" type="slidenum">
              <a:rPr lang="en-US"/>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41912F2-A643-4890-A18A-47F4A986F668}" type="datetime1">
              <a:rPr lang="en-US"/>
              <a:pPr/>
              <a:t>7/18/2011</a:t>
            </a:fld>
            <a:endParaRPr lang="en-US"/>
          </a:p>
        </p:txBody>
      </p:sp>
      <p:sp>
        <p:nvSpPr>
          <p:cNvPr id="3" name="Slide Number Placeholder 2"/>
          <p:cNvSpPr>
            <a:spLocks noGrp="1"/>
          </p:cNvSpPr>
          <p:nvPr>
            <p:ph type="sldNum" sz="quarter" idx="11"/>
          </p:nvPr>
        </p:nvSpPr>
        <p:spPr/>
        <p:txBody>
          <a:bodyPr/>
          <a:lstStyle>
            <a:lvl1pPr>
              <a:defRPr/>
            </a:lvl1pPr>
          </a:lstStyle>
          <a:p>
            <a:fld id="{810E25B8-8BC9-439F-B7B9-3F9F662BFBB0}" type="slidenum">
              <a:rPr lang="en-US"/>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738F1CB-80F6-49A7-B123-A4303D76C7C4}"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75833CA5-A08A-4C60-AC9F-8D483130083B}" type="slidenum">
              <a:rPr lang="en-US"/>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CFD86FA-724D-47FD-9AA3-63A1772D3D48}" type="datetime1">
              <a:rPr lang="en-US"/>
              <a:pPr/>
              <a:t>7/18/2011</a:t>
            </a:fld>
            <a:endParaRPr lang="en-US"/>
          </a:p>
        </p:txBody>
      </p:sp>
      <p:sp>
        <p:nvSpPr>
          <p:cNvPr id="6" name="Slide Number Placeholder 5"/>
          <p:cNvSpPr>
            <a:spLocks noGrp="1"/>
          </p:cNvSpPr>
          <p:nvPr>
            <p:ph type="sldNum" sz="quarter" idx="11"/>
          </p:nvPr>
        </p:nvSpPr>
        <p:spPr/>
        <p:txBody>
          <a:bodyPr/>
          <a:lstStyle>
            <a:lvl1pPr>
              <a:defRPr/>
            </a:lvl1pPr>
          </a:lstStyle>
          <a:p>
            <a:fld id="{1ABF0751-C75D-407C-90DD-769EF1F596D4}" type="slidenum">
              <a:rPr lang="en-US"/>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202C2BD9-B023-4828-8224-13EBD069F6B9}"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BCE2C17C-BE37-446C-B4EE-10A677B8A2FE}" type="slidenum">
              <a:rPr lang="en-US"/>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733675"/>
            <a:ext cx="1854200" cy="386397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1476375" y="2733675"/>
            <a:ext cx="5410200" cy="3863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lvl1pPr>
              <a:defRPr/>
            </a:lvl1pPr>
          </a:lstStyle>
          <a:p>
            <a:fld id="{E804810C-A23F-4B80-845A-DEDF8597BC98}" type="datetime1">
              <a:rPr lang="en-US"/>
              <a:pPr/>
              <a:t>7/18/2011</a:t>
            </a:fld>
            <a:endParaRPr lang="en-US"/>
          </a:p>
        </p:txBody>
      </p:sp>
      <p:sp>
        <p:nvSpPr>
          <p:cNvPr id="5" name="Slide Number Placeholder 4"/>
          <p:cNvSpPr>
            <a:spLocks noGrp="1"/>
          </p:cNvSpPr>
          <p:nvPr>
            <p:ph type="sldNum" sz="quarter" idx="11"/>
          </p:nvPr>
        </p:nvSpPr>
        <p:spPr/>
        <p:txBody>
          <a:bodyPr/>
          <a:lstStyle>
            <a:lvl1pPr>
              <a:defRPr/>
            </a:lvl1pPr>
          </a:lstStyle>
          <a:p>
            <a:fld id="{8A8EC261-E66B-4F00-935C-D732B31A01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5.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6.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1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7.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8.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9.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11.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7.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8.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0.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bwMode="auto">
          <a:xfrm>
            <a:off x="1476375" y="430213"/>
            <a:ext cx="7416800" cy="766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205827" name="Rectangle 3"/>
          <p:cNvSpPr>
            <a:spLocks noGrp="1" noChangeArrowheads="1"/>
          </p:cNvSpPr>
          <p:nvPr>
            <p:ph type="body" idx="1"/>
          </p:nvPr>
        </p:nvSpPr>
        <p:spPr bwMode="auto">
          <a:xfrm>
            <a:off x="1476375" y="1484313"/>
            <a:ext cx="7416800"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205828"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019050F8-0CBC-483C-995D-4E37A3A8FD34}" type="datetime1">
              <a:rPr lang="en-US"/>
              <a:pPr/>
              <a:t>7/18/2011</a:t>
            </a:fld>
            <a:endParaRPr lang="en-US"/>
          </a:p>
        </p:txBody>
      </p:sp>
      <p:sp>
        <p:nvSpPr>
          <p:cNvPr id="205829"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B6057CD2-9F89-4D3C-8E32-F67817E2556B}" type="slidenum">
              <a:rPr lang="en-US"/>
              <a:pPr/>
              <a:t>‹#›</a:t>
            </a:fld>
            <a:endParaRPr lang="en-US"/>
          </a:p>
        </p:txBody>
      </p:sp>
      <p:pic>
        <p:nvPicPr>
          <p:cNvPr id="205830" name="Picture 6" descr="UVT_Logo_creme_eng"/>
          <p:cNvPicPr>
            <a:picLocks noChangeAspect="1" noChangeArrowheads="1"/>
          </p:cNvPicPr>
          <p:nvPr/>
        </p:nvPicPr>
        <p:blipFill>
          <a:blip r:embed="rId14" cstate="print"/>
          <a:srcRect l="4784" t="20068" r="2734" b="5017"/>
          <a:stretch>
            <a:fillRect/>
          </a:stretch>
        </p:blipFill>
        <p:spPr bwMode="auto">
          <a:xfrm>
            <a:off x="7289800" y="6327775"/>
            <a:ext cx="1598613"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207875" name="Rectangle 3"/>
          <p:cNvSpPr>
            <a:spLocks noGrp="1" noChangeArrowheads="1"/>
          </p:cNvSpPr>
          <p:nvPr>
            <p:ph type="body" idx="1"/>
          </p:nvPr>
        </p:nvSpPr>
        <p:spPr bwMode="auto">
          <a:xfrm>
            <a:off x="1476375" y="3789363"/>
            <a:ext cx="7416800" cy="2519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207876"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EA5CDB4A-413D-4DF3-9961-6832234D836E}" type="datetime1">
              <a:rPr lang="en-US"/>
              <a:pPr/>
              <a:t>7/18/2011</a:t>
            </a:fld>
            <a:endParaRPr lang="en-US"/>
          </a:p>
        </p:txBody>
      </p:sp>
      <p:sp>
        <p:nvSpPr>
          <p:cNvPr id="207877"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AF249A2A-F27E-4D4A-B5D7-9565E05FEE78}" type="slidenum">
              <a:rPr lang="en-US"/>
              <a:pPr/>
              <a:t>‹#›</a:t>
            </a:fld>
            <a:endParaRPr lang="en-US"/>
          </a:p>
        </p:txBody>
      </p:sp>
      <p:pic>
        <p:nvPicPr>
          <p:cNvPr id="207879" name="Picture 7" descr="UVT_Logo_creme_eng"/>
          <p:cNvPicPr>
            <a:picLocks noChangeAspect="1" noChangeArrowheads="1"/>
          </p:cNvPicPr>
          <p:nvPr/>
        </p:nvPicPr>
        <p:blipFill>
          <a:blip r:embed="rId14" cstate="print"/>
          <a:srcRect l="4784" t="20068" r="2734" b="5017"/>
          <a:stretch>
            <a:fillRect/>
          </a:stretch>
        </p:blipFill>
        <p:spPr bwMode="auto">
          <a:xfrm>
            <a:off x="7289800" y="6327775"/>
            <a:ext cx="1598613"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208899" name="Rectangle 3"/>
          <p:cNvSpPr>
            <a:spLocks noGrp="1" noChangeArrowheads="1"/>
          </p:cNvSpPr>
          <p:nvPr>
            <p:ph type="body" idx="1"/>
          </p:nvPr>
        </p:nvSpPr>
        <p:spPr bwMode="auto">
          <a:xfrm>
            <a:off x="1476375" y="3789363"/>
            <a:ext cx="7416800" cy="2519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208900"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32E0C72D-113C-4B78-9ECF-FF8EE13BA213}" type="datetime1">
              <a:rPr lang="en-US"/>
              <a:pPr/>
              <a:t>7/18/2011</a:t>
            </a:fld>
            <a:endParaRPr lang="en-US"/>
          </a:p>
        </p:txBody>
      </p:sp>
      <p:sp>
        <p:nvSpPr>
          <p:cNvPr id="208901"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0CEB931A-0C21-45D9-9788-8FE4642BB037}" type="slidenum">
              <a:rPr lang="en-US"/>
              <a:pPr/>
              <a:t>‹#›</a:t>
            </a:fld>
            <a:endParaRPr lang="en-US"/>
          </a:p>
        </p:txBody>
      </p:sp>
      <p:pic>
        <p:nvPicPr>
          <p:cNvPr id="208903" name="Picture 7" descr="UVT_Logo_creme_eng"/>
          <p:cNvPicPr>
            <a:picLocks noChangeAspect="1" noChangeArrowheads="1"/>
          </p:cNvPicPr>
          <p:nvPr/>
        </p:nvPicPr>
        <p:blipFill>
          <a:blip r:embed="rId14" cstate="print"/>
          <a:srcRect l="4784" t="20068" r="2734" b="5017"/>
          <a:stretch>
            <a:fillRect/>
          </a:stretch>
        </p:blipFill>
        <p:spPr bwMode="auto">
          <a:xfrm>
            <a:off x="7289800" y="6327775"/>
            <a:ext cx="1598613"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209923" name="Rectangle 3"/>
          <p:cNvSpPr>
            <a:spLocks noGrp="1" noChangeArrowheads="1"/>
          </p:cNvSpPr>
          <p:nvPr>
            <p:ph type="body" idx="1"/>
          </p:nvPr>
        </p:nvSpPr>
        <p:spPr bwMode="auto">
          <a:xfrm>
            <a:off x="1476375" y="3789363"/>
            <a:ext cx="7416800" cy="2519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209924"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ED421966-8828-4EF1-8BDA-75CC23D5CDBA}" type="datetime1">
              <a:rPr lang="en-US"/>
              <a:pPr/>
              <a:t>7/18/2011</a:t>
            </a:fld>
            <a:endParaRPr lang="en-US"/>
          </a:p>
        </p:txBody>
      </p:sp>
      <p:sp>
        <p:nvSpPr>
          <p:cNvPr id="209925"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4C5E5528-FAF9-4DC4-8D6A-32D5758E2360}" type="slidenum">
              <a:rPr lang="en-US"/>
              <a:pPr/>
              <a:t>‹#›</a:t>
            </a:fld>
            <a:endParaRPr lang="en-US"/>
          </a:p>
        </p:txBody>
      </p:sp>
      <p:pic>
        <p:nvPicPr>
          <p:cNvPr id="209927" name="Picture 7" descr="UVT_Logo_creme_eng"/>
          <p:cNvPicPr>
            <a:picLocks noChangeAspect="1" noChangeArrowheads="1"/>
          </p:cNvPicPr>
          <p:nvPr/>
        </p:nvPicPr>
        <p:blipFill>
          <a:blip r:embed="rId14" cstate="print"/>
          <a:srcRect l="4784" t="20068" r="2734" b="5017"/>
          <a:stretch>
            <a:fillRect/>
          </a:stretch>
        </p:blipFill>
        <p:spPr bwMode="auto">
          <a:xfrm>
            <a:off x="7289800" y="6327775"/>
            <a:ext cx="1598613"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210947" name="Rectangle 3"/>
          <p:cNvSpPr>
            <a:spLocks noGrp="1" noChangeArrowheads="1"/>
          </p:cNvSpPr>
          <p:nvPr>
            <p:ph type="body" idx="1"/>
          </p:nvPr>
        </p:nvSpPr>
        <p:spPr bwMode="auto">
          <a:xfrm>
            <a:off x="1476375" y="3789363"/>
            <a:ext cx="7416800" cy="2519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210948"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82B72B27-3629-43BF-BD0A-151A5D58117B}" type="datetime1">
              <a:rPr lang="en-US"/>
              <a:pPr/>
              <a:t>7/18/2011</a:t>
            </a:fld>
            <a:endParaRPr lang="en-US"/>
          </a:p>
        </p:txBody>
      </p:sp>
      <p:sp>
        <p:nvSpPr>
          <p:cNvPr id="210949"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6159FA4D-49EB-4718-A724-F8786ECD68C7}" type="slidenum">
              <a:rPr lang="en-US"/>
              <a:pPr/>
              <a:t>‹#›</a:t>
            </a:fld>
            <a:endParaRPr lang="en-US"/>
          </a:p>
        </p:txBody>
      </p:sp>
      <p:pic>
        <p:nvPicPr>
          <p:cNvPr id="210951" name="Picture 7" descr="UVT_Logo_creme_eng"/>
          <p:cNvPicPr>
            <a:picLocks noChangeAspect="1" noChangeArrowheads="1"/>
          </p:cNvPicPr>
          <p:nvPr/>
        </p:nvPicPr>
        <p:blipFill>
          <a:blip r:embed="rId14" cstate="print"/>
          <a:srcRect l="4784" t="20068" r="2734" b="5017"/>
          <a:stretch>
            <a:fillRect/>
          </a:stretch>
        </p:blipFill>
        <p:spPr bwMode="auto">
          <a:xfrm>
            <a:off x="7289800" y="6327775"/>
            <a:ext cx="1598613"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211971" name="Rectangle 3"/>
          <p:cNvSpPr>
            <a:spLocks noGrp="1" noChangeArrowheads="1"/>
          </p:cNvSpPr>
          <p:nvPr>
            <p:ph type="body" idx="1"/>
          </p:nvPr>
        </p:nvSpPr>
        <p:spPr bwMode="auto">
          <a:xfrm>
            <a:off x="1476375" y="3789363"/>
            <a:ext cx="7416800" cy="2519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211972"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AB4246D6-F289-4480-B3BE-A47058A969C0}" type="datetime1">
              <a:rPr lang="en-US"/>
              <a:pPr/>
              <a:t>7/18/2011</a:t>
            </a:fld>
            <a:endParaRPr lang="en-US"/>
          </a:p>
        </p:txBody>
      </p:sp>
      <p:sp>
        <p:nvSpPr>
          <p:cNvPr id="211973"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93E0EC7C-E5FE-438E-B4BD-DBEED038621E}" type="slidenum">
              <a:rPr lang="en-US"/>
              <a:pPr/>
              <a:t>‹#›</a:t>
            </a:fld>
            <a:endParaRPr lang="en-US"/>
          </a:p>
        </p:txBody>
      </p:sp>
      <p:pic>
        <p:nvPicPr>
          <p:cNvPr id="211975" name="Picture 7" descr="UVT_Logo_creme_eng"/>
          <p:cNvPicPr>
            <a:picLocks noChangeAspect="1" noChangeArrowheads="1"/>
          </p:cNvPicPr>
          <p:nvPr/>
        </p:nvPicPr>
        <p:blipFill>
          <a:blip r:embed="rId14" cstate="print"/>
          <a:srcRect l="4784" t="20068" r="2734" b="5017"/>
          <a:stretch>
            <a:fillRect/>
          </a:stretch>
        </p:blipFill>
        <p:spPr bwMode="auto">
          <a:xfrm>
            <a:off x="7289800" y="6327775"/>
            <a:ext cx="1598613"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212995" name="Rectangle 3"/>
          <p:cNvSpPr>
            <a:spLocks noGrp="1" noChangeArrowheads="1"/>
          </p:cNvSpPr>
          <p:nvPr>
            <p:ph type="body" idx="1"/>
          </p:nvPr>
        </p:nvSpPr>
        <p:spPr bwMode="auto">
          <a:xfrm>
            <a:off x="1476375" y="3789363"/>
            <a:ext cx="7416800" cy="2519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212996"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21FCDA39-1FF8-4990-A9CE-F042283933A4}" type="datetime1">
              <a:rPr lang="en-US"/>
              <a:pPr/>
              <a:t>7/18/2011</a:t>
            </a:fld>
            <a:endParaRPr lang="en-US"/>
          </a:p>
        </p:txBody>
      </p:sp>
      <p:sp>
        <p:nvSpPr>
          <p:cNvPr id="212997"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FDF0EF65-1394-4078-AE7F-DEC4B66E4A28}" type="slidenum">
              <a:rPr lang="en-US"/>
              <a:pPr/>
              <a:t>‹#›</a:t>
            </a:fld>
            <a:endParaRPr lang="en-US"/>
          </a:p>
        </p:txBody>
      </p:sp>
      <p:pic>
        <p:nvPicPr>
          <p:cNvPr id="212999" name="Picture 7" descr="UVT_Logo_creme_eng"/>
          <p:cNvPicPr>
            <a:picLocks noChangeAspect="1" noChangeArrowheads="1"/>
          </p:cNvPicPr>
          <p:nvPr/>
        </p:nvPicPr>
        <p:blipFill>
          <a:blip r:embed="rId14" cstate="print"/>
          <a:srcRect l="4784" t="20068" r="2734" b="5017"/>
          <a:stretch>
            <a:fillRect/>
          </a:stretch>
        </p:blipFill>
        <p:spPr bwMode="auto">
          <a:xfrm>
            <a:off x="7289800" y="6327775"/>
            <a:ext cx="1598613"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7/18/2011</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76375" y="430213"/>
            <a:ext cx="7416800" cy="766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1027" name="Rectangle 3"/>
          <p:cNvSpPr>
            <a:spLocks noGrp="1" noChangeArrowheads="1"/>
          </p:cNvSpPr>
          <p:nvPr>
            <p:ph type="body" idx="1"/>
          </p:nvPr>
        </p:nvSpPr>
        <p:spPr bwMode="auto">
          <a:xfrm>
            <a:off x="1476375" y="1484313"/>
            <a:ext cx="7416800" cy="5113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1031" name="Rectangle 7"/>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425FF88D-6E30-4BB0-81EF-71AA710B91E7}" type="datetime1">
              <a:rPr lang="en-US"/>
              <a:pPr/>
              <a:t>7/18/2011</a:t>
            </a:fld>
            <a:endParaRPr lang="en-US"/>
          </a:p>
        </p:txBody>
      </p:sp>
      <p:sp>
        <p:nvSpPr>
          <p:cNvPr id="1032" name="Rectangle 8"/>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D7379438-BC30-44EE-9DE2-514A578FACC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fontAlgn="base" hangingPunct="1">
        <a:spcBef>
          <a:spcPct val="0"/>
        </a:spcBef>
        <a:spcAft>
          <a:spcPct val="0"/>
        </a:spcAft>
        <a:defRPr sz="4800" b="1">
          <a:solidFill>
            <a:schemeClr val="tx2"/>
          </a:solidFill>
          <a:latin typeface="+mj-lt"/>
          <a:ea typeface="+mj-ea"/>
          <a:cs typeface="+mj-cs"/>
        </a:defRPr>
      </a:lvl1pPr>
      <a:lvl2pPr algn="l" rtl="0" eaLnBrk="1" fontAlgn="base" hangingPunct="1">
        <a:spcBef>
          <a:spcPct val="0"/>
        </a:spcBef>
        <a:spcAft>
          <a:spcPct val="0"/>
        </a:spcAft>
        <a:defRPr sz="4800" b="1">
          <a:solidFill>
            <a:schemeClr val="tx2"/>
          </a:solidFill>
          <a:latin typeface="Palatino" pitchFamily="18" charset="0"/>
        </a:defRPr>
      </a:lvl2pPr>
      <a:lvl3pPr algn="l" rtl="0" eaLnBrk="1" fontAlgn="base" hangingPunct="1">
        <a:spcBef>
          <a:spcPct val="0"/>
        </a:spcBef>
        <a:spcAft>
          <a:spcPct val="0"/>
        </a:spcAft>
        <a:defRPr sz="4800" b="1">
          <a:solidFill>
            <a:schemeClr val="tx2"/>
          </a:solidFill>
          <a:latin typeface="Palatino" pitchFamily="18" charset="0"/>
        </a:defRPr>
      </a:lvl3pPr>
      <a:lvl4pPr algn="l" rtl="0" eaLnBrk="1" fontAlgn="base" hangingPunct="1">
        <a:spcBef>
          <a:spcPct val="0"/>
        </a:spcBef>
        <a:spcAft>
          <a:spcPct val="0"/>
        </a:spcAft>
        <a:defRPr sz="4800" b="1">
          <a:solidFill>
            <a:schemeClr val="tx2"/>
          </a:solidFill>
          <a:latin typeface="Palatino" pitchFamily="18" charset="0"/>
        </a:defRPr>
      </a:lvl4pPr>
      <a:lvl5pPr algn="l" rtl="0" eaLnBrk="1" fontAlgn="base" hangingPunct="1">
        <a:spcBef>
          <a:spcPct val="0"/>
        </a:spcBef>
        <a:spcAft>
          <a:spcPct val="0"/>
        </a:spcAft>
        <a:defRPr sz="4800" b="1">
          <a:solidFill>
            <a:schemeClr val="tx2"/>
          </a:solidFill>
          <a:latin typeface="Palatino" pitchFamily="18" charset="0"/>
        </a:defRPr>
      </a:lvl5pPr>
      <a:lvl6pPr marL="457200" algn="l" rtl="0" eaLnBrk="1" fontAlgn="base" hangingPunct="1">
        <a:spcBef>
          <a:spcPct val="0"/>
        </a:spcBef>
        <a:spcAft>
          <a:spcPct val="0"/>
        </a:spcAft>
        <a:defRPr sz="4800" b="1">
          <a:solidFill>
            <a:schemeClr val="tx2"/>
          </a:solidFill>
          <a:latin typeface="Palatino" pitchFamily="18" charset="0"/>
        </a:defRPr>
      </a:lvl6pPr>
      <a:lvl7pPr marL="914400" algn="l" rtl="0" eaLnBrk="1" fontAlgn="base" hangingPunct="1">
        <a:spcBef>
          <a:spcPct val="0"/>
        </a:spcBef>
        <a:spcAft>
          <a:spcPct val="0"/>
        </a:spcAft>
        <a:defRPr sz="4800" b="1">
          <a:solidFill>
            <a:schemeClr val="tx2"/>
          </a:solidFill>
          <a:latin typeface="Palatino" pitchFamily="18" charset="0"/>
        </a:defRPr>
      </a:lvl7pPr>
      <a:lvl8pPr marL="1371600" algn="l" rtl="0" eaLnBrk="1" fontAlgn="base" hangingPunct="1">
        <a:spcBef>
          <a:spcPct val="0"/>
        </a:spcBef>
        <a:spcAft>
          <a:spcPct val="0"/>
        </a:spcAft>
        <a:defRPr sz="4800" b="1">
          <a:solidFill>
            <a:schemeClr val="tx2"/>
          </a:solidFill>
          <a:latin typeface="Palatino" pitchFamily="18" charset="0"/>
        </a:defRPr>
      </a:lvl8pPr>
      <a:lvl9pPr marL="1828800" algn="l" rtl="0" eaLnBrk="1" fontAlgn="base" hangingPunct="1">
        <a:spcBef>
          <a:spcPct val="0"/>
        </a:spcBef>
        <a:spcAft>
          <a:spcPct val="0"/>
        </a:spcAft>
        <a:defRPr sz="4800" b="1">
          <a:solidFill>
            <a:schemeClr val="tx2"/>
          </a:solidFill>
          <a:latin typeface="Palatino" pitchFamily="18"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149507" name="Rectangle 3"/>
          <p:cNvSpPr>
            <a:spLocks noGrp="1" noChangeArrowheads="1"/>
          </p:cNvSpPr>
          <p:nvPr>
            <p:ph type="body" idx="1"/>
          </p:nvPr>
        </p:nvSpPr>
        <p:spPr bwMode="auto">
          <a:xfrm>
            <a:off x="1476375" y="3789363"/>
            <a:ext cx="7416800" cy="280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149508"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50D7F20D-1D8C-45A5-AF4C-79839F134625}" type="datetime1">
              <a:rPr lang="en-US"/>
              <a:pPr/>
              <a:t>7/18/2011</a:t>
            </a:fld>
            <a:endParaRPr lang="en-US"/>
          </a:p>
        </p:txBody>
      </p:sp>
      <p:sp>
        <p:nvSpPr>
          <p:cNvPr id="149509"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A849404D-87D7-443F-A519-CBB7E5A142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151555" name="Rectangle 3"/>
          <p:cNvSpPr>
            <a:spLocks noGrp="1" noChangeArrowheads="1"/>
          </p:cNvSpPr>
          <p:nvPr>
            <p:ph type="body" idx="1"/>
          </p:nvPr>
        </p:nvSpPr>
        <p:spPr bwMode="auto">
          <a:xfrm>
            <a:off x="1476375" y="3789363"/>
            <a:ext cx="7416800" cy="280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151556"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B468C86D-14BD-445D-B12D-6DDDED544A16}" type="datetime1">
              <a:rPr lang="en-US"/>
              <a:pPr/>
              <a:t>7/18/2011</a:t>
            </a:fld>
            <a:endParaRPr lang="en-US"/>
          </a:p>
        </p:txBody>
      </p:sp>
      <p:sp>
        <p:nvSpPr>
          <p:cNvPr id="151557"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AC637807-5CDB-463E-BF33-28134F84E1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152579" name="Rectangle 3"/>
          <p:cNvSpPr>
            <a:spLocks noGrp="1" noChangeArrowheads="1"/>
          </p:cNvSpPr>
          <p:nvPr>
            <p:ph type="body" idx="1"/>
          </p:nvPr>
        </p:nvSpPr>
        <p:spPr bwMode="auto">
          <a:xfrm>
            <a:off x="1476375" y="3789363"/>
            <a:ext cx="7416800" cy="280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152580"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FF42F45F-7542-4BEB-B65A-9B023A0E7573}" type="datetime1">
              <a:rPr lang="en-US"/>
              <a:pPr/>
              <a:t>7/18/2011</a:t>
            </a:fld>
            <a:endParaRPr lang="en-US"/>
          </a:p>
        </p:txBody>
      </p:sp>
      <p:sp>
        <p:nvSpPr>
          <p:cNvPr id="152581"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2307A2AD-6B73-4AA4-9CE4-4C9C140B4CF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153603" name="Rectangle 3"/>
          <p:cNvSpPr>
            <a:spLocks noGrp="1" noChangeArrowheads="1"/>
          </p:cNvSpPr>
          <p:nvPr>
            <p:ph type="body" idx="1"/>
          </p:nvPr>
        </p:nvSpPr>
        <p:spPr bwMode="auto">
          <a:xfrm>
            <a:off x="1476375" y="3789363"/>
            <a:ext cx="7416800" cy="280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153604"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BA919821-421F-4F0D-BCAD-80E09BE3CFFD}" type="datetime1">
              <a:rPr lang="en-US"/>
              <a:pPr/>
              <a:t>7/18/2011</a:t>
            </a:fld>
            <a:endParaRPr lang="en-US"/>
          </a:p>
        </p:txBody>
      </p:sp>
      <p:sp>
        <p:nvSpPr>
          <p:cNvPr id="153605"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910D3A82-6BB4-46B6-9E8F-090B040C332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154627" name="Rectangle 3"/>
          <p:cNvSpPr>
            <a:spLocks noGrp="1" noChangeArrowheads="1"/>
          </p:cNvSpPr>
          <p:nvPr>
            <p:ph type="body" idx="1"/>
          </p:nvPr>
        </p:nvSpPr>
        <p:spPr bwMode="auto">
          <a:xfrm>
            <a:off x="1476375" y="3789363"/>
            <a:ext cx="7416800" cy="280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154628"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B54DF59E-0875-465C-9A4D-BA0197E0C876}" type="datetime1">
              <a:rPr lang="en-US"/>
              <a:pPr/>
              <a:t>7/18/2011</a:t>
            </a:fld>
            <a:endParaRPr lang="en-US"/>
          </a:p>
        </p:txBody>
      </p:sp>
      <p:sp>
        <p:nvSpPr>
          <p:cNvPr id="154629"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753A83A1-1555-48E8-8D28-5B87EA7A529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bwMode="auto">
          <a:xfrm>
            <a:off x="1476375" y="2733675"/>
            <a:ext cx="7416800" cy="766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Titel Verdana 32 Bold</a:t>
            </a:r>
          </a:p>
        </p:txBody>
      </p:sp>
      <p:sp>
        <p:nvSpPr>
          <p:cNvPr id="155651" name="Rectangle 3"/>
          <p:cNvSpPr>
            <a:spLocks noGrp="1" noChangeArrowheads="1"/>
          </p:cNvSpPr>
          <p:nvPr>
            <p:ph type="body" idx="1"/>
          </p:nvPr>
        </p:nvSpPr>
        <p:spPr bwMode="auto">
          <a:xfrm>
            <a:off x="1476375" y="3789363"/>
            <a:ext cx="7416800" cy="280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Bodytekst Verdana 26</a:t>
            </a:r>
          </a:p>
        </p:txBody>
      </p:sp>
      <p:sp>
        <p:nvSpPr>
          <p:cNvPr id="155652" name="Rectangle 4"/>
          <p:cNvSpPr>
            <a:spLocks noGrp="1" noChangeArrowheads="1"/>
          </p:cNvSpPr>
          <p:nvPr>
            <p:ph type="dt" sz="half" idx="2"/>
          </p:nvPr>
        </p:nvSpPr>
        <p:spPr bwMode="auto">
          <a:xfrm>
            <a:off x="107950" y="6381750"/>
            <a:ext cx="10795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fld id="{16959C9A-86FF-4193-8DBB-629A2ACB7217}" type="datetime1">
              <a:rPr lang="en-US"/>
              <a:pPr/>
              <a:t>7/18/2011</a:t>
            </a:fld>
            <a:endParaRPr lang="en-US"/>
          </a:p>
        </p:txBody>
      </p:sp>
      <p:sp>
        <p:nvSpPr>
          <p:cNvPr id="155653" name="Rectangle 5"/>
          <p:cNvSpPr>
            <a:spLocks noGrp="1" noChangeArrowheads="1"/>
          </p:cNvSpPr>
          <p:nvPr>
            <p:ph type="sldNum" sz="quarter" idx="4"/>
          </p:nvPr>
        </p:nvSpPr>
        <p:spPr bwMode="auto">
          <a:xfrm>
            <a:off x="107950" y="6049963"/>
            <a:ext cx="10795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fld id="{4C02A5E7-F3A5-4617-8AE3-D26B3EDB83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20000"/>
        </a:spcBef>
        <a:spcAft>
          <a:spcPct val="0"/>
        </a:spcAft>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7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7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7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8.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77.xml"/><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78.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1905000"/>
            <a:ext cx="6477000" cy="1828800"/>
          </a:xfrm>
        </p:spPr>
        <p:txBody>
          <a:bodyPr>
            <a:normAutofit/>
          </a:bodyPr>
          <a:lstStyle/>
          <a:p>
            <a:r>
              <a:rPr lang="en-US" dirty="0" smtClean="0"/>
              <a:t>Metadata Driven</a:t>
            </a:r>
            <a:br>
              <a:rPr lang="en-US" dirty="0" smtClean="0"/>
            </a:br>
            <a:r>
              <a:rPr lang="en-US" dirty="0" smtClean="0"/>
              <a:t>Survey Research</a:t>
            </a:r>
            <a:endParaRPr lang="en-US" dirty="0"/>
          </a:p>
        </p:txBody>
      </p:sp>
      <p:sp>
        <p:nvSpPr>
          <p:cNvPr id="3" name="Subtitle 2"/>
          <p:cNvSpPr>
            <a:spLocks noGrp="1"/>
          </p:cNvSpPr>
          <p:nvPr>
            <p:ph type="subTitle" idx="1"/>
          </p:nvPr>
        </p:nvSpPr>
        <p:spPr>
          <a:xfrm>
            <a:off x="2362200" y="4572000"/>
            <a:ext cx="6705600" cy="1295400"/>
          </a:xfrm>
        </p:spPr>
        <p:txBody>
          <a:bodyPr>
            <a:normAutofit/>
          </a:bodyPr>
          <a:lstStyle/>
          <a:p>
            <a:r>
              <a:rPr lang="en-US" dirty="0" err="1" smtClean="0"/>
              <a:t>Alerk</a:t>
            </a:r>
            <a:r>
              <a:rPr lang="en-US" dirty="0" smtClean="0"/>
              <a:t> </a:t>
            </a:r>
            <a:r>
              <a:rPr lang="en-US" dirty="0" err="1" smtClean="0"/>
              <a:t>Amin</a:t>
            </a:r>
            <a:r>
              <a:rPr lang="en-US" dirty="0" smtClean="0"/>
              <a:t>, CentERdata</a:t>
            </a:r>
          </a:p>
          <a:p>
            <a:r>
              <a:rPr lang="en-US" dirty="0" smtClean="0"/>
              <a:t>Jeremy Iverson, </a:t>
            </a:r>
            <a:r>
              <a:rPr lang="en-US" dirty="0" err="1" smtClean="0"/>
              <a:t>Colectica</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 Better Solution</a:t>
            </a:r>
            <a:endParaRPr lang="nl-NL" dirty="0"/>
          </a:p>
        </p:txBody>
      </p:sp>
      <p:sp>
        <p:nvSpPr>
          <p:cNvPr id="3" name="Content Placeholder 2"/>
          <p:cNvSpPr>
            <a:spLocks noGrp="1"/>
          </p:cNvSpPr>
          <p:nvPr>
            <p:ph sz="quarter" idx="1"/>
          </p:nvPr>
        </p:nvSpPr>
        <p:spPr/>
        <p:txBody>
          <a:bodyPr>
            <a:normAutofit/>
          </a:bodyPr>
          <a:lstStyle/>
          <a:p>
            <a:pPr lvl="0"/>
            <a:r>
              <a:rPr lang="en-US" dirty="0" smtClean="0"/>
              <a:t>Metadata-Driven Survey Research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Metadata Driven Survey Research</a:t>
            </a:r>
            <a:endParaRPr lang="en-US" dirty="0"/>
          </a:p>
        </p:txBody>
      </p:sp>
      <p:graphicFrame>
        <p:nvGraphicFramePr>
          <p:cNvPr id="5" name="Content Placeholder 4"/>
          <p:cNvGraphicFramePr>
            <a:graphicFrameLocks noGrp="1"/>
          </p:cNvGraphicFramePr>
          <p:nvPr>
            <p:ph sz="quarter" idx="1"/>
            <p:extLst>
              <p:ext uri="{D42A27DB-BD31-4B8C-83A1-F6EECF244321}">
                <p14:modId xmlns="" xmlns:p14="http://schemas.microsoft.com/office/powerpoint/2010/main" val="1821794769"/>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72539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Questionnaire Development</a:t>
            </a:r>
            <a:endParaRPr lang="nl-NL" dirty="0"/>
          </a:p>
        </p:txBody>
      </p:sp>
      <p:sp>
        <p:nvSpPr>
          <p:cNvPr id="3" name="Content Placeholder 2"/>
          <p:cNvSpPr>
            <a:spLocks noGrp="1"/>
          </p:cNvSpPr>
          <p:nvPr>
            <p:ph sz="quarter" idx="1"/>
          </p:nvPr>
        </p:nvSpPr>
        <p:spPr/>
        <p:txBody>
          <a:bodyPr>
            <a:normAutofit/>
          </a:bodyPr>
          <a:lstStyle/>
          <a:p>
            <a:r>
              <a:rPr lang="en-US" dirty="0" smtClean="0"/>
              <a:t>Better, faster, cheaper</a:t>
            </a:r>
          </a:p>
          <a:p>
            <a:r>
              <a:rPr lang="en-US" dirty="0" smtClean="0"/>
              <a:t>Eliminate cut-and-paste from Word/Excel</a:t>
            </a:r>
          </a:p>
          <a:p>
            <a:r>
              <a:rPr lang="en-US" dirty="0" smtClean="0"/>
              <a:t>Automate more of the process</a:t>
            </a:r>
          </a:p>
          <a:p>
            <a:r>
              <a:rPr lang="en-US" dirty="0" smtClean="0"/>
              <a:t>Metadata reuse saves even more time and effort for longitudinal surveys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Documentation</a:t>
            </a:r>
            <a:endParaRPr lang="nl-NL" dirty="0"/>
          </a:p>
        </p:txBody>
      </p:sp>
      <p:sp>
        <p:nvSpPr>
          <p:cNvPr id="3" name="Content Placeholder 2"/>
          <p:cNvSpPr>
            <a:spLocks noGrp="1"/>
          </p:cNvSpPr>
          <p:nvPr>
            <p:ph sz="quarter" idx="1"/>
          </p:nvPr>
        </p:nvSpPr>
        <p:spPr/>
        <p:txBody>
          <a:bodyPr/>
          <a:lstStyle/>
          <a:p>
            <a:r>
              <a:rPr lang="en-US" dirty="0" smtClean="0"/>
              <a:t>Integral part of process</a:t>
            </a:r>
          </a:p>
          <a:p>
            <a:r>
              <a:rPr lang="en-US" dirty="0" smtClean="0"/>
              <a:t>Easier to capture work done by all people/agencies in data collection process</a:t>
            </a:r>
          </a:p>
          <a:p>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Repositories</a:t>
            </a:r>
            <a:endParaRPr lang="nl-NL" dirty="0"/>
          </a:p>
        </p:txBody>
      </p:sp>
      <p:sp>
        <p:nvSpPr>
          <p:cNvPr id="3" name="Content Placeholder 2"/>
          <p:cNvSpPr>
            <a:spLocks noGrp="1"/>
          </p:cNvSpPr>
          <p:nvPr>
            <p:ph sz="quarter" idx="1"/>
          </p:nvPr>
        </p:nvSpPr>
        <p:spPr/>
        <p:txBody>
          <a:bodyPr>
            <a:normAutofit/>
          </a:bodyPr>
          <a:lstStyle/>
          <a:p>
            <a:pPr lvl="0"/>
            <a:r>
              <a:rPr lang="en-US" dirty="0" smtClean="0"/>
              <a:t>Leverage metadata both inside &amp; outside organization</a:t>
            </a:r>
          </a:p>
          <a:p>
            <a:pPr lvl="0"/>
            <a:r>
              <a:rPr lang="en-US" dirty="0" smtClean="0"/>
              <a:t>Allows for</a:t>
            </a:r>
          </a:p>
          <a:p>
            <a:pPr lvl="1"/>
            <a:r>
              <a:rPr lang="en-US" dirty="0" smtClean="0"/>
              <a:t>Concept Banks</a:t>
            </a:r>
          </a:p>
          <a:p>
            <a:pPr lvl="1"/>
            <a:r>
              <a:rPr lang="en-US" dirty="0" smtClean="0"/>
              <a:t>Question Banks</a:t>
            </a:r>
          </a:p>
          <a:p>
            <a:pPr lvl="1"/>
            <a:r>
              <a:rPr lang="en-US" dirty="0" smtClean="0"/>
              <a:t>Variable Banks</a:t>
            </a:r>
          </a:p>
          <a:p>
            <a:pPr lvl="1"/>
            <a:r>
              <a:rPr lang="en-US" dirty="0" smtClean="0"/>
              <a:t>Classification Banks</a:t>
            </a:r>
          </a:p>
          <a:p>
            <a:pPr lvl="0"/>
            <a:r>
              <a:rPr lang="en-US" dirty="0" smtClean="0"/>
              <a:t>Link to other repositories when reusing questions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Researcher Questions</a:t>
            </a:r>
            <a:endParaRPr lang="en-US" dirty="0"/>
          </a:p>
        </p:txBody>
      </p:sp>
      <p:sp>
        <p:nvSpPr>
          <p:cNvPr id="3" name="Content Placeholder 2"/>
          <p:cNvSpPr>
            <a:spLocks noGrp="1"/>
          </p:cNvSpPr>
          <p:nvPr>
            <p:ph sz="quarter" idx="1"/>
          </p:nvPr>
        </p:nvSpPr>
        <p:spPr/>
        <p:txBody>
          <a:bodyPr/>
          <a:lstStyle/>
          <a:p>
            <a:r>
              <a:rPr lang="en-US" dirty="0" smtClean="0"/>
              <a:t>What studies explore these concepts?</a:t>
            </a:r>
          </a:p>
          <a:p>
            <a:r>
              <a:rPr lang="en-US" dirty="0" smtClean="0"/>
              <a:t>What questionnaires use this question?</a:t>
            </a:r>
          </a:p>
          <a:p>
            <a:r>
              <a:rPr lang="en-US" dirty="0" smtClean="0"/>
              <a:t>What datasets have this variable?</a:t>
            </a:r>
            <a:endParaRPr lang="en-US" dirty="0"/>
          </a:p>
        </p:txBody>
      </p:sp>
    </p:spTree>
    <p:extLst>
      <p:ext uri="{BB962C8B-B14F-4D97-AF65-F5344CB8AC3E}">
        <p14:creationId xmlns="" xmlns:p14="http://schemas.microsoft.com/office/powerpoint/2010/main" val="419197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Increased Understanding</a:t>
            </a:r>
            <a:endParaRPr lang="nl-NL" dirty="0"/>
          </a:p>
        </p:txBody>
      </p:sp>
      <p:sp>
        <p:nvSpPr>
          <p:cNvPr id="3" name="Content Placeholder 2"/>
          <p:cNvSpPr>
            <a:spLocks noGrp="1"/>
          </p:cNvSpPr>
          <p:nvPr>
            <p:ph sz="quarter" idx="1"/>
          </p:nvPr>
        </p:nvSpPr>
        <p:spPr/>
        <p:txBody>
          <a:bodyPr>
            <a:normAutofit/>
          </a:bodyPr>
          <a:lstStyle/>
          <a:p>
            <a:r>
              <a:rPr lang="en-US" dirty="0" smtClean="0"/>
              <a:t>Improved discoverability</a:t>
            </a:r>
          </a:p>
          <a:p>
            <a:r>
              <a:rPr lang="en-US" dirty="0" smtClean="0"/>
              <a:t>Improved comparability</a:t>
            </a:r>
          </a:p>
          <a:p>
            <a:r>
              <a:rPr lang="en-US" dirty="0" smtClean="0"/>
              <a:t>Researchers understand more of data collection process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do this?</a:t>
            </a:r>
            <a:endParaRPr lang="nl-NL" dirty="0"/>
          </a:p>
        </p:txBody>
      </p:sp>
      <p:sp>
        <p:nvSpPr>
          <p:cNvPr id="3" name="Content Placeholder 2"/>
          <p:cNvSpPr>
            <a:spLocks noGrp="1"/>
          </p:cNvSpPr>
          <p:nvPr>
            <p:ph sz="quarter" idx="1"/>
          </p:nvPr>
        </p:nvSpPr>
        <p:spPr/>
        <p:txBody>
          <a:bodyPr>
            <a:normAutofit/>
          </a:bodyPr>
          <a:lstStyle/>
          <a:p>
            <a:pPr lvl="0"/>
            <a:r>
              <a:rPr lang="en-US" dirty="0" smtClean="0"/>
              <a:t>It’s possible today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DDI 3</a:t>
            </a:r>
            <a:endParaRPr lang="nl-NL" dirty="0"/>
          </a:p>
        </p:txBody>
      </p:sp>
      <p:sp>
        <p:nvSpPr>
          <p:cNvPr id="3" name="Content Placeholder 2"/>
          <p:cNvSpPr>
            <a:spLocks noGrp="1"/>
          </p:cNvSpPr>
          <p:nvPr>
            <p:ph sz="quarter" idx="1"/>
          </p:nvPr>
        </p:nvSpPr>
        <p:spPr/>
        <p:txBody>
          <a:bodyPr>
            <a:normAutofit/>
          </a:bodyPr>
          <a:lstStyle/>
          <a:p>
            <a:pPr lvl="0"/>
            <a:r>
              <a:rPr lang="en-US" dirty="0" smtClean="0"/>
              <a:t>Documents all stages of data lifecycle</a:t>
            </a:r>
          </a:p>
          <a:p>
            <a:pPr lvl="0"/>
            <a:r>
              <a:rPr lang="en-US" dirty="0" smtClean="0"/>
              <a:t>Defines elements and relationships</a:t>
            </a:r>
          </a:p>
          <a:p>
            <a:pPr lvl="0"/>
            <a:r>
              <a:rPr lang="en-US" dirty="0" smtClean="0"/>
              <a:t>Designed for reuse of elements</a:t>
            </a:r>
          </a:p>
          <a:p>
            <a:pPr lvl="0"/>
            <a:r>
              <a:rPr lang="en-US" dirty="0" smtClean="0"/>
              <a:t>Provides structured method of describing additional data</a:t>
            </a:r>
          </a:p>
          <a:p>
            <a:pPr lvl="1"/>
            <a:r>
              <a:rPr lang="en-US" dirty="0" smtClean="0"/>
              <a:t>Geographic data</a:t>
            </a:r>
          </a:p>
          <a:p>
            <a:pPr lvl="1"/>
            <a:r>
              <a:rPr lang="en-US" dirty="0" smtClean="0"/>
              <a:t>Medical data</a:t>
            </a:r>
          </a:p>
          <a:p>
            <a:pPr lvl="1"/>
            <a:r>
              <a:rPr lang="en-US" dirty="0" smtClean="0"/>
              <a:t>Biomarker data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DDI Workflow</a:t>
            </a:r>
            <a:endParaRPr lang="nl-NL" dirty="0"/>
          </a:p>
        </p:txBody>
      </p:sp>
      <p:graphicFrame>
        <p:nvGraphicFramePr>
          <p:cNvPr id="8" name="Content Placeholder 7"/>
          <p:cNvGraphicFramePr>
            <a:graphicFrameLocks noGrp="1"/>
          </p:cNvGraphicFramePr>
          <p:nvPr>
            <p:ph sz="quarter" idx="1"/>
            <p:extLst>
              <p:ext uri="{D42A27DB-BD31-4B8C-83A1-F6EECF244321}">
                <p14:modId xmlns="" xmlns:p14="http://schemas.microsoft.com/office/powerpoint/2010/main" val="2462945323"/>
              </p:ext>
            </p:extLst>
          </p:nvPr>
        </p:nvGraphicFramePr>
        <p:xfrm>
          <a:off x="609600" y="1600200"/>
          <a:ext cx="81534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D:\Downloads\ddi-logo-tagline1.pn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b="17999"/>
          <a:stretch/>
        </p:blipFill>
        <p:spPr bwMode="auto">
          <a:xfrm>
            <a:off x="4161100" y="2436997"/>
            <a:ext cx="762000" cy="38240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D:\Downloads\ddi-logo-tagline1.png"/>
          <p:cNvPicPr>
            <a:picLocks noChangeAspect="1" noChangeArrowheads="1"/>
          </p:cNvPicPr>
          <p:nvPr/>
        </p:nvPicPr>
        <p:blipFill rotWithShape="1">
          <a:blip r:embed="rId8" cstate="print">
            <a:extLst>
              <a:ext uri="{28A0092B-C50C-407E-A947-70E740481C1C}">
                <a14:useLocalDpi xmlns="" xmlns:a14="http://schemas.microsoft.com/office/drawing/2010/main" val="0"/>
              </a:ext>
            </a:extLst>
          </a:blip>
          <a:srcRect b="17999"/>
          <a:stretch/>
        </p:blipFill>
        <p:spPr bwMode="auto">
          <a:xfrm>
            <a:off x="4267200" y="5256397"/>
            <a:ext cx="762000" cy="3824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0940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Metadata?</a:t>
            </a:r>
            <a:endParaRPr lang="nl-NL" dirty="0"/>
          </a:p>
        </p:txBody>
      </p:sp>
      <p:sp>
        <p:nvSpPr>
          <p:cNvPr id="3" name="Content Placeholder 2"/>
          <p:cNvSpPr>
            <a:spLocks noGrp="1"/>
          </p:cNvSpPr>
          <p:nvPr>
            <p:ph sz="quarter" idx="1"/>
          </p:nvPr>
        </p:nvSpPr>
        <p:spPr/>
        <p:txBody>
          <a:bodyPr/>
          <a:lstStyle/>
          <a:p>
            <a:pPr lvl="0"/>
            <a:r>
              <a:rPr lang="en-US" dirty="0" smtClean="0"/>
              <a:t>Data (survey data)</a:t>
            </a:r>
            <a:endParaRPr lang="en-US" dirty="0" smtClean="0"/>
          </a:p>
          <a:p>
            <a:pPr lvl="0"/>
            <a:r>
              <a:rPr lang="en-US" dirty="0" smtClean="0"/>
              <a:t>Metadata (data about data)</a:t>
            </a:r>
          </a:p>
          <a:p>
            <a:pPr lvl="0"/>
            <a:r>
              <a:rPr lang="en-US" dirty="0" err="1" smtClean="0"/>
              <a:t>Paradata</a:t>
            </a:r>
            <a:r>
              <a:rPr lang="en-US" dirty="0" smtClean="0"/>
              <a:t> (data about process)</a:t>
            </a:r>
          </a:p>
          <a:p>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DDI 3 Tools</a:t>
            </a:r>
            <a:endParaRPr lang="en-US" dirty="0"/>
          </a:p>
        </p:txBody>
      </p:sp>
      <p:graphicFrame>
        <p:nvGraphicFramePr>
          <p:cNvPr id="4" name="Content Placeholder 3"/>
          <p:cNvGraphicFramePr>
            <a:graphicFrameLocks noGrp="1"/>
          </p:cNvGraphicFramePr>
          <p:nvPr>
            <p:ph sz="quarter" idx="1"/>
            <p:extLst>
              <p:ext uri="{D42A27DB-BD31-4B8C-83A1-F6EECF244321}">
                <p14:modId xmlns="" xmlns:p14="http://schemas.microsoft.com/office/powerpoint/2010/main" val="2745132905"/>
              </p:ext>
            </p:extLst>
          </p:nvPr>
        </p:nvGraphicFramePr>
        <p:xfrm>
          <a:off x="612775" y="19050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500099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Colectica</a:t>
            </a:r>
            <a:endParaRPr lang="nl-NL"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566735"/>
            <a:ext cx="6967538" cy="5182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Questasy</a:t>
            </a:r>
            <a:endParaRPr lang="nl-NL" dirty="0"/>
          </a:p>
        </p:txBody>
      </p:sp>
      <p:pic>
        <p:nvPicPr>
          <p:cNvPr id="4" name="Content Placeholder 3" descr="question_view.png"/>
          <p:cNvPicPr>
            <a:picLocks noGrp="1" noChangeAspect="1"/>
          </p:cNvPicPr>
          <p:nvPr>
            <p:ph sz="quarter" idx="1"/>
          </p:nvPr>
        </p:nvPicPr>
        <p:blipFill>
          <a:blip r:embed="rId2" cstate="print"/>
          <a:stretch>
            <a:fillRect/>
          </a:stretch>
        </p:blipFill>
        <p:spPr>
          <a:xfrm>
            <a:off x="1974620" y="1600200"/>
            <a:ext cx="5429710" cy="4495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 Metadata Editor</a:t>
            </a:r>
            <a:endParaRPr lang="en-US" dirty="0"/>
          </a:p>
        </p:txBody>
      </p:sp>
      <p:pic>
        <p:nvPicPr>
          <p:cNvPr id="4" name="Content Placeholder 3" descr="dda metadata editor.png"/>
          <p:cNvPicPr>
            <a:picLocks noGrp="1" noChangeAspect="1"/>
          </p:cNvPicPr>
          <p:nvPr>
            <p:ph sz="quarter" idx="1"/>
          </p:nvPr>
        </p:nvPicPr>
        <p:blipFill>
          <a:blip r:embed="rId2" cstate="print"/>
          <a:stretch>
            <a:fillRect/>
          </a:stretch>
        </p:blipFill>
        <p:spPr>
          <a:xfrm>
            <a:off x="947847" y="1600200"/>
            <a:ext cx="7483256" cy="4495800"/>
          </a:xfrm>
        </p:spPr>
      </p:pic>
    </p:spTree>
    <p:extLst>
      <p:ext uri="{BB962C8B-B14F-4D97-AF65-F5344CB8AC3E}">
        <p14:creationId xmlns="" xmlns:p14="http://schemas.microsoft.com/office/powerpoint/2010/main" val="1323542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76600" y="457200"/>
            <a:ext cx="5334000" cy="1241425"/>
          </a:xfrm>
        </p:spPr>
        <p:txBody>
          <a:bodyPr/>
          <a:lstStyle/>
          <a:p>
            <a:r>
              <a:rPr lang="en-US" dirty="0" smtClean="0"/>
              <a:t>Thank you</a:t>
            </a:r>
            <a:endParaRPr lang="en-US" dirty="0"/>
          </a:p>
        </p:txBody>
      </p:sp>
      <p:sp>
        <p:nvSpPr>
          <p:cNvPr id="3" name="Subtitle 2"/>
          <p:cNvSpPr>
            <a:spLocks noGrp="1"/>
          </p:cNvSpPr>
          <p:nvPr>
            <p:ph type="subTitle" idx="1"/>
          </p:nvPr>
        </p:nvSpPr>
        <p:spPr>
          <a:xfrm>
            <a:off x="3352800" y="2514600"/>
            <a:ext cx="3962400" cy="1143000"/>
          </a:xfrm>
        </p:spPr>
        <p:txBody>
          <a:bodyPr anchor="t">
            <a:normAutofit/>
          </a:bodyPr>
          <a:lstStyle/>
          <a:p>
            <a:r>
              <a:rPr lang="en-US" dirty="0" err="1" smtClean="0"/>
              <a:t>Alerk</a:t>
            </a:r>
            <a:r>
              <a:rPr lang="en-US" dirty="0" smtClean="0"/>
              <a:t> </a:t>
            </a:r>
            <a:r>
              <a:rPr lang="en-US" dirty="0" err="1" smtClean="0"/>
              <a:t>Amin</a:t>
            </a:r>
            <a:endParaRPr lang="en-US" dirty="0" smtClean="0"/>
          </a:p>
          <a:p>
            <a:r>
              <a:rPr lang="en-US" dirty="0" smtClean="0"/>
              <a:t>a.amin@uvt.nl</a:t>
            </a:r>
          </a:p>
        </p:txBody>
      </p:sp>
      <p:pic>
        <p:nvPicPr>
          <p:cNvPr id="1026" name="Picture 2" descr="C:\Users\jeremy\svn\admin\PR\Assets\colectica\custom\colectica-ico.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20924" y="4310062"/>
            <a:ext cx="650875" cy="338138"/>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C:\Documents and Settings\Aamin\Desktop\cdlogo.gif"/>
          <p:cNvPicPr>
            <a:picLocks noChangeAspect="1" noChangeArrowheads="1"/>
          </p:cNvPicPr>
          <p:nvPr/>
        </p:nvPicPr>
        <p:blipFill>
          <a:blip r:embed="rId4" cstate="print"/>
          <a:srcRect/>
          <a:stretch>
            <a:fillRect/>
          </a:stretch>
        </p:blipFill>
        <p:spPr bwMode="auto">
          <a:xfrm>
            <a:off x="2285999" y="2680252"/>
            <a:ext cx="685800" cy="748748"/>
          </a:xfrm>
          <a:prstGeom prst="rect">
            <a:avLst/>
          </a:prstGeom>
          <a:noFill/>
        </p:spPr>
      </p:pic>
      <p:sp>
        <p:nvSpPr>
          <p:cNvPr id="12" name="Subtitle 2"/>
          <p:cNvSpPr txBox="1">
            <a:spLocks/>
          </p:cNvSpPr>
          <p:nvPr/>
        </p:nvSpPr>
        <p:spPr>
          <a:xfrm>
            <a:off x="3352799" y="3962400"/>
            <a:ext cx="3962400" cy="1143000"/>
          </a:xfrm>
          <a:prstGeom prst="rect">
            <a:avLst/>
          </a:prstGeom>
        </p:spPr>
        <p:txBody>
          <a:bodyPr vert="horz" anchor="t">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0" i="0" u="none" strike="noStrike" kern="1200" cap="none" spc="0" normalizeH="0" baseline="0" noProof="0" dirty="0" smtClean="0">
                <a:ln>
                  <a:noFill/>
                </a:ln>
                <a:solidFill>
                  <a:srgbClr val="FFFFFF"/>
                </a:solidFill>
                <a:effectLst/>
                <a:uLnTx/>
                <a:uFillTx/>
                <a:latin typeface="+mn-lt"/>
                <a:ea typeface="+mn-ea"/>
                <a:cs typeface="+mn-cs"/>
              </a:rPr>
              <a:t>Jeremy Iverson</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600" b="0" i="0" u="none" strike="noStrike" kern="1200" cap="none" spc="0" normalizeH="0" baseline="0" noProof="0" dirty="0" smtClean="0">
                <a:ln>
                  <a:noFill/>
                </a:ln>
                <a:solidFill>
                  <a:srgbClr val="FFFFFF"/>
                </a:solidFill>
                <a:effectLst/>
                <a:uLnTx/>
                <a:uFillTx/>
                <a:latin typeface="+mn-lt"/>
                <a:ea typeface="+mn-ea"/>
                <a:cs typeface="+mn-cs"/>
              </a:rPr>
              <a:t>jeremy@colectica.com</a:t>
            </a:r>
            <a:endParaRPr kumimoji="0" lang="en-US" sz="2600" b="0"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 xmlns:p14="http://schemas.microsoft.com/office/powerpoint/2010/main" val="3715060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err="1" smtClean="0"/>
              <a:t>Paradata</a:t>
            </a:r>
            <a:endParaRPr lang="nl-NL" dirty="0"/>
          </a:p>
        </p:txBody>
      </p:sp>
      <p:sp>
        <p:nvSpPr>
          <p:cNvPr id="3" name="Content Placeholder 2"/>
          <p:cNvSpPr>
            <a:spLocks noGrp="1"/>
          </p:cNvSpPr>
          <p:nvPr>
            <p:ph sz="quarter" idx="1"/>
          </p:nvPr>
        </p:nvSpPr>
        <p:spPr/>
        <p:txBody>
          <a:bodyPr>
            <a:normAutofit/>
          </a:bodyPr>
          <a:lstStyle/>
          <a:p>
            <a:pPr lvl="0"/>
            <a:r>
              <a:rPr lang="en-US" dirty="0" smtClean="0"/>
              <a:t>Empirical measurements about the process of creating survey data</a:t>
            </a:r>
          </a:p>
          <a:p>
            <a:pPr lvl="0"/>
            <a:r>
              <a:rPr lang="en-US" dirty="0" err="1" smtClean="0"/>
              <a:t>Paradata</a:t>
            </a:r>
            <a:r>
              <a:rPr lang="en-US" dirty="0" smtClean="0"/>
              <a:t> is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a:t>
            </a:r>
            <a:endParaRPr lang="nl-NL" dirty="0"/>
          </a:p>
        </p:txBody>
      </p:sp>
      <p:grpSp>
        <p:nvGrpSpPr>
          <p:cNvPr id="5" name="Group 4"/>
          <p:cNvGrpSpPr/>
          <p:nvPr/>
        </p:nvGrpSpPr>
        <p:grpSpPr>
          <a:xfrm>
            <a:off x="4267200" y="1828800"/>
            <a:ext cx="3308627" cy="4495800"/>
            <a:chOff x="4279393" y="1752600"/>
            <a:chExt cx="3308627" cy="4495800"/>
          </a:xfrm>
        </p:grpSpPr>
        <p:sp>
          <p:nvSpPr>
            <p:cNvPr id="6" name="Freeform 5"/>
            <p:cNvSpPr/>
            <p:nvPr/>
          </p:nvSpPr>
          <p:spPr>
            <a:xfrm>
              <a:off x="4279393" y="1752600"/>
              <a:ext cx="3308627" cy="4495800"/>
            </a:xfrm>
            <a:custGeom>
              <a:avLst/>
              <a:gdLst>
                <a:gd name="connsiteX0" fmla="*/ 0 w 3308627"/>
                <a:gd name="connsiteY0" fmla="*/ 330863 h 4495800"/>
                <a:gd name="connsiteX1" fmla="*/ 330863 w 3308627"/>
                <a:gd name="connsiteY1" fmla="*/ 0 h 4495800"/>
                <a:gd name="connsiteX2" fmla="*/ 2977764 w 3308627"/>
                <a:gd name="connsiteY2" fmla="*/ 0 h 4495800"/>
                <a:gd name="connsiteX3" fmla="*/ 3308627 w 3308627"/>
                <a:gd name="connsiteY3" fmla="*/ 330863 h 4495800"/>
                <a:gd name="connsiteX4" fmla="*/ 3308627 w 3308627"/>
                <a:gd name="connsiteY4" fmla="*/ 4164937 h 4495800"/>
                <a:gd name="connsiteX5" fmla="*/ 2977764 w 3308627"/>
                <a:gd name="connsiteY5" fmla="*/ 4495800 h 4495800"/>
                <a:gd name="connsiteX6" fmla="*/ 330863 w 3308627"/>
                <a:gd name="connsiteY6" fmla="*/ 4495800 h 4495800"/>
                <a:gd name="connsiteX7" fmla="*/ 0 w 3308627"/>
                <a:gd name="connsiteY7" fmla="*/ 4164937 h 4495800"/>
                <a:gd name="connsiteX8" fmla="*/ 0 w 3308627"/>
                <a:gd name="connsiteY8" fmla="*/ 330863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8627" h="4495800">
                  <a:moveTo>
                    <a:pt x="0" y="330863"/>
                  </a:moveTo>
                  <a:cubicBezTo>
                    <a:pt x="0" y="148132"/>
                    <a:pt x="148132" y="0"/>
                    <a:pt x="330863" y="0"/>
                  </a:cubicBezTo>
                  <a:lnTo>
                    <a:pt x="2977764" y="0"/>
                  </a:lnTo>
                  <a:cubicBezTo>
                    <a:pt x="3160495" y="0"/>
                    <a:pt x="3308627" y="148132"/>
                    <a:pt x="3308627" y="330863"/>
                  </a:cubicBezTo>
                  <a:lnTo>
                    <a:pt x="3308627" y="4164937"/>
                  </a:lnTo>
                  <a:cubicBezTo>
                    <a:pt x="3308627" y="4347668"/>
                    <a:pt x="3160495" y="4495800"/>
                    <a:pt x="2977764" y="4495800"/>
                  </a:cubicBezTo>
                  <a:lnTo>
                    <a:pt x="330863" y="4495800"/>
                  </a:lnTo>
                  <a:cubicBezTo>
                    <a:pt x="148132" y="4495800"/>
                    <a:pt x="0" y="4347668"/>
                    <a:pt x="0" y="4164937"/>
                  </a:cubicBezTo>
                  <a:lnTo>
                    <a:pt x="0" y="330863"/>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334264" tIns="334264" rIns="334264" bIns="3481324" numCol="1" spcCol="1270" anchor="ctr" anchorCtr="0">
              <a:noAutofit/>
            </a:bodyPr>
            <a:lstStyle/>
            <a:p>
              <a:pPr lvl="0" algn="ctr" defTabSz="2089150">
                <a:lnSpc>
                  <a:spcPct val="90000"/>
                </a:lnSpc>
                <a:spcBef>
                  <a:spcPct val="0"/>
                </a:spcBef>
                <a:spcAft>
                  <a:spcPct val="35000"/>
                </a:spcAft>
              </a:pPr>
              <a:r>
                <a:rPr lang="en-US" sz="4700" kern="1200" dirty="0" smtClean="0"/>
                <a:t>DATA</a:t>
              </a:r>
              <a:endParaRPr lang="nl-NL" sz="4700" kern="1200" dirty="0"/>
            </a:p>
          </p:txBody>
        </p:sp>
        <p:sp>
          <p:nvSpPr>
            <p:cNvPr id="10" name="Freeform 9"/>
            <p:cNvSpPr/>
            <p:nvPr/>
          </p:nvSpPr>
          <p:spPr>
            <a:xfrm>
              <a:off x="4507993" y="3048000"/>
              <a:ext cx="2757189" cy="1378594"/>
            </a:xfrm>
            <a:custGeom>
              <a:avLst/>
              <a:gdLst>
                <a:gd name="connsiteX0" fmla="*/ 0 w 2757189"/>
                <a:gd name="connsiteY0" fmla="*/ 137859 h 1378594"/>
                <a:gd name="connsiteX1" fmla="*/ 137859 w 2757189"/>
                <a:gd name="connsiteY1" fmla="*/ 0 h 1378594"/>
                <a:gd name="connsiteX2" fmla="*/ 2619330 w 2757189"/>
                <a:gd name="connsiteY2" fmla="*/ 0 h 1378594"/>
                <a:gd name="connsiteX3" fmla="*/ 2757189 w 2757189"/>
                <a:gd name="connsiteY3" fmla="*/ 137859 h 1378594"/>
                <a:gd name="connsiteX4" fmla="*/ 2757189 w 2757189"/>
                <a:gd name="connsiteY4" fmla="*/ 1240735 h 1378594"/>
                <a:gd name="connsiteX5" fmla="*/ 2619330 w 2757189"/>
                <a:gd name="connsiteY5" fmla="*/ 1378594 h 1378594"/>
                <a:gd name="connsiteX6" fmla="*/ 137859 w 2757189"/>
                <a:gd name="connsiteY6" fmla="*/ 1378594 h 1378594"/>
                <a:gd name="connsiteX7" fmla="*/ 0 w 2757189"/>
                <a:gd name="connsiteY7" fmla="*/ 1240735 h 1378594"/>
                <a:gd name="connsiteX8" fmla="*/ 0 w 2757189"/>
                <a:gd name="connsiteY8" fmla="*/ 137859 h 13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189" h="1378594">
                  <a:moveTo>
                    <a:pt x="0" y="137859"/>
                  </a:moveTo>
                  <a:cubicBezTo>
                    <a:pt x="0" y="61722"/>
                    <a:pt x="61722" y="0"/>
                    <a:pt x="137859" y="0"/>
                  </a:cubicBezTo>
                  <a:lnTo>
                    <a:pt x="2619330" y="0"/>
                  </a:lnTo>
                  <a:cubicBezTo>
                    <a:pt x="2695467" y="0"/>
                    <a:pt x="2757189" y="61722"/>
                    <a:pt x="2757189" y="137859"/>
                  </a:cubicBezTo>
                  <a:lnTo>
                    <a:pt x="2757189" y="1240735"/>
                  </a:lnTo>
                  <a:cubicBezTo>
                    <a:pt x="2757189" y="1316872"/>
                    <a:pt x="2695467" y="1378594"/>
                    <a:pt x="2619330" y="1378594"/>
                  </a:cubicBezTo>
                  <a:lnTo>
                    <a:pt x="137859" y="1378594"/>
                  </a:lnTo>
                  <a:cubicBezTo>
                    <a:pt x="61722" y="1378594"/>
                    <a:pt x="0" y="1316872"/>
                    <a:pt x="0" y="1240735"/>
                  </a:cubicBezTo>
                  <a:lnTo>
                    <a:pt x="0" y="1378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953" tIns="68953" rIns="68953" bIns="68953" numCol="1" spcCol="1270" anchor="ctr" anchorCtr="0">
              <a:noAutofit/>
            </a:bodyPr>
            <a:lstStyle/>
            <a:p>
              <a:pPr lvl="0" algn="ctr" defTabSz="2000250">
                <a:lnSpc>
                  <a:spcPct val="90000"/>
                </a:lnSpc>
                <a:spcBef>
                  <a:spcPct val="0"/>
                </a:spcBef>
                <a:spcAft>
                  <a:spcPct val="35000"/>
                </a:spcAft>
              </a:pPr>
              <a:r>
                <a:rPr lang="en-US" sz="4500" kern="1200" dirty="0" smtClean="0"/>
                <a:t>Survey data</a:t>
              </a:r>
              <a:endParaRPr lang="nl-NL" sz="4500" kern="1200" dirty="0"/>
            </a:p>
          </p:txBody>
        </p:sp>
        <p:sp>
          <p:nvSpPr>
            <p:cNvPr id="12" name="Freeform 11"/>
            <p:cNvSpPr/>
            <p:nvPr/>
          </p:nvSpPr>
          <p:spPr>
            <a:xfrm>
              <a:off x="4507993" y="4633384"/>
              <a:ext cx="2757189" cy="1378594"/>
            </a:xfrm>
            <a:custGeom>
              <a:avLst/>
              <a:gdLst>
                <a:gd name="connsiteX0" fmla="*/ 0 w 2757189"/>
                <a:gd name="connsiteY0" fmla="*/ 137859 h 1378594"/>
                <a:gd name="connsiteX1" fmla="*/ 137859 w 2757189"/>
                <a:gd name="connsiteY1" fmla="*/ 0 h 1378594"/>
                <a:gd name="connsiteX2" fmla="*/ 2619330 w 2757189"/>
                <a:gd name="connsiteY2" fmla="*/ 0 h 1378594"/>
                <a:gd name="connsiteX3" fmla="*/ 2757189 w 2757189"/>
                <a:gd name="connsiteY3" fmla="*/ 137859 h 1378594"/>
                <a:gd name="connsiteX4" fmla="*/ 2757189 w 2757189"/>
                <a:gd name="connsiteY4" fmla="*/ 1240735 h 1378594"/>
                <a:gd name="connsiteX5" fmla="*/ 2619330 w 2757189"/>
                <a:gd name="connsiteY5" fmla="*/ 1378594 h 1378594"/>
                <a:gd name="connsiteX6" fmla="*/ 137859 w 2757189"/>
                <a:gd name="connsiteY6" fmla="*/ 1378594 h 1378594"/>
                <a:gd name="connsiteX7" fmla="*/ 0 w 2757189"/>
                <a:gd name="connsiteY7" fmla="*/ 1240735 h 1378594"/>
                <a:gd name="connsiteX8" fmla="*/ 0 w 2757189"/>
                <a:gd name="connsiteY8" fmla="*/ 137859 h 137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7189" h="1378594">
                  <a:moveTo>
                    <a:pt x="0" y="137859"/>
                  </a:moveTo>
                  <a:cubicBezTo>
                    <a:pt x="0" y="61722"/>
                    <a:pt x="61722" y="0"/>
                    <a:pt x="137859" y="0"/>
                  </a:cubicBezTo>
                  <a:lnTo>
                    <a:pt x="2619330" y="0"/>
                  </a:lnTo>
                  <a:cubicBezTo>
                    <a:pt x="2695467" y="0"/>
                    <a:pt x="2757189" y="61722"/>
                    <a:pt x="2757189" y="137859"/>
                  </a:cubicBezTo>
                  <a:lnTo>
                    <a:pt x="2757189" y="1240735"/>
                  </a:lnTo>
                  <a:cubicBezTo>
                    <a:pt x="2757189" y="1316872"/>
                    <a:pt x="2695467" y="1378594"/>
                    <a:pt x="2619330" y="1378594"/>
                  </a:cubicBezTo>
                  <a:lnTo>
                    <a:pt x="137859" y="1378594"/>
                  </a:lnTo>
                  <a:cubicBezTo>
                    <a:pt x="61722" y="1378594"/>
                    <a:pt x="0" y="1316872"/>
                    <a:pt x="0" y="1240735"/>
                  </a:cubicBezTo>
                  <a:lnTo>
                    <a:pt x="0" y="1378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953" tIns="68953" rIns="68953" bIns="68953" numCol="1" spcCol="1270" anchor="ctr" anchorCtr="0">
              <a:noAutofit/>
            </a:bodyPr>
            <a:lstStyle/>
            <a:p>
              <a:pPr lvl="0" algn="ctr" defTabSz="2000250">
                <a:lnSpc>
                  <a:spcPct val="90000"/>
                </a:lnSpc>
                <a:spcBef>
                  <a:spcPct val="0"/>
                </a:spcBef>
                <a:spcAft>
                  <a:spcPct val="35000"/>
                </a:spcAft>
              </a:pPr>
              <a:r>
                <a:rPr lang="en-US" sz="4500" kern="1200" dirty="0" err="1" smtClean="0"/>
                <a:t>Paradata</a:t>
              </a:r>
              <a:endParaRPr lang="nl-NL" sz="4500" kern="1200" dirty="0"/>
            </a:p>
          </p:txBody>
        </p:sp>
      </p:grpSp>
      <p:pic>
        <p:nvPicPr>
          <p:cNvPr id="1026" name="Picture 2" descr="C:\Users\jeremy\AppData\Local\Microsoft\Windows\Temporary Internet Files\Content.IE5\YHU76Q5E\MC900432605[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95400" y="2819400"/>
            <a:ext cx="1828572" cy="182857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Box 12"/>
          <p:cNvSpPr txBox="1"/>
          <p:nvPr/>
        </p:nvSpPr>
        <p:spPr>
          <a:xfrm>
            <a:off x="1457069" y="4509072"/>
            <a:ext cx="1632178" cy="523220"/>
          </a:xfrm>
          <a:prstGeom prst="rect">
            <a:avLst/>
          </a:prstGeom>
          <a:noFill/>
        </p:spPr>
        <p:txBody>
          <a:bodyPr wrap="none" rtlCol="0">
            <a:spAutoFit/>
          </a:bodyPr>
          <a:lstStyle/>
          <a:p>
            <a:r>
              <a:rPr lang="en-US" sz="2800" dirty="0" smtClean="0"/>
              <a:t>Metadata</a:t>
            </a:r>
            <a:endParaRPr lang="en-US" sz="2800" dirty="0"/>
          </a:p>
        </p:txBody>
      </p:sp>
      <p:sp>
        <p:nvSpPr>
          <p:cNvPr id="14" name="Double Brace 13"/>
          <p:cNvSpPr/>
          <p:nvPr/>
        </p:nvSpPr>
        <p:spPr>
          <a:xfrm>
            <a:off x="3276600" y="1676400"/>
            <a:ext cx="5257800" cy="4876800"/>
          </a:xfrm>
          <a:prstGeom prst="brace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Metadata Important?</a:t>
            </a:r>
            <a:endParaRPr lang="nl-NL" dirty="0"/>
          </a:p>
        </p:txBody>
      </p:sp>
      <p:sp>
        <p:nvSpPr>
          <p:cNvPr id="3" name="Content Placeholder 2"/>
          <p:cNvSpPr>
            <a:spLocks noGrp="1"/>
          </p:cNvSpPr>
          <p:nvPr>
            <p:ph sz="quarter" idx="1"/>
          </p:nvPr>
        </p:nvSpPr>
        <p:spPr/>
        <p:txBody>
          <a:bodyPr>
            <a:normAutofit/>
          </a:bodyPr>
          <a:lstStyle/>
          <a:p>
            <a:pPr lvl="0"/>
            <a:r>
              <a:rPr lang="en-US" dirty="0" smtClean="0"/>
              <a:t>“Survey documentation and metadata are vital products of a survey and need careful consideration at the point of survey design so that the data will be useful.”</a:t>
            </a:r>
          </a:p>
          <a:p>
            <a:pPr lvl="0"/>
            <a:endParaRPr lang="en-US" i="1" dirty="0" smtClean="0"/>
          </a:p>
          <a:p>
            <a:pPr lvl="0"/>
            <a:r>
              <a:rPr lang="en-US" dirty="0" smtClean="0"/>
              <a:t>From</a:t>
            </a:r>
            <a:r>
              <a:rPr lang="en-US" i="1" dirty="0" smtClean="0"/>
              <a:t> Survey Methodology,</a:t>
            </a:r>
            <a:r>
              <a:rPr lang="en-US" dirty="0" smtClean="0"/>
              <a:t> by Robert M. Groves, Floyd J. Fowler, Mick P. </a:t>
            </a:r>
            <a:r>
              <a:rPr lang="en-US" dirty="0" err="1" smtClean="0"/>
              <a:t>Couper</a:t>
            </a:r>
            <a:r>
              <a:rPr lang="en-US" dirty="0" smtClean="0"/>
              <a:t>, James M. </a:t>
            </a:r>
            <a:r>
              <a:rPr lang="en-US" dirty="0" err="1" smtClean="0"/>
              <a:t>Lepkowski</a:t>
            </a:r>
            <a:r>
              <a:rPr lang="en-US" dirty="0" smtClean="0"/>
              <a:t>, Eleanor Singer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AER Data Availability Policy</a:t>
            </a:r>
            <a:endParaRPr lang="nl-NL" dirty="0"/>
          </a:p>
        </p:txBody>
      </p:sp>
      <p:sp>
        <p:nvSpPr>
          <p:cNvPr id="4" name="Content Placeholder 3"/>
          <p:cNvSpPr>
            <a:spLocks noGrp="1"/>
          </p:cNvSpPr>
          <p:nvPr>
            <p:ph sz="quarter" idx="1"/>
          </p:nvPr>
        </p:nvSpPr>
        <p:spPr/>
        <p:txBody>
          <a:bodyPr/>
          <a:lstStyle/>
          <a:p>
            <a:r>
              <a:rPr lang="en-US" sz="3200" dirty="0" smtClean="0"/>
              <a:t>“It is the policy of the American Economic Review to publish papers only if the data used in the analysis are clearly and precisely documented and are readily available to any researcher for purposes of replication.”</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“Current” Situation</a:t>
            </a:r>
            <a:endParaRPr lang="nl-NL" dirty="0"/>
          </a:p>
        </p:txBody>
      </p:sp>
      <p:sp>
        <p:nvSpPr>
          <p:cNvPr id="3" name="Content Placeholder 2"/>
          <p:cNvSpPr>
            <a:spLocks noGrp="1"/>
          </p:cNvSpPr>
          <p:nvPr>
            <p:ph sz="quarter" idx="1"/>
          </p:nvPr>
        </p:nvSpPr>
        <p:spPr/>
        <p:txBody>
          <a:bodyPr>
            <a:normAutofit/>
          </a:bodyPr>
          <a:lstStyle/>
          <a:p>
            <a:pPr lvl="0"/>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ssDHS01_kam_FINAL.doc [Read-Only] [Compatibility Mode] - Microsoft Wor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7200" y="1669036"/>
            <a:ext cx="5181600" cy="4721888"/>
          </a:xfrm>
          <a:prstGeom prst="rect">
            <a:avLst/>
          </a:prstGeom>
        </p:spPr>
      </p:pic>
      <p:pic>
        <p:nvPicPr>
          <p:cNvPr id="5" name="Picture 4" descr="Screen Clippi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1000" y="2015618"/>
            <a:ext cx="8305800" cy="2838869"/>
          </a:xfrm>
          <a:prstGeom prst="rect">
            <a:avLst/>
          </a:prstGeom>
          <a:ln>
            <a:solidFill>
              <a:schemeClr val="tx1"/>
            </a:solidFill>
          </a:ln>
        </p:spPr>
      </p:pic>
      <p:pic>
        <p:nvPicPr>
          <p:cNvPr id="6" name="Picture 5" descr="Screen Clippi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676400" y="1558418"/>
            <a:ext cx="6573168" cy="4525007"/>
          </a:xfrm>
          <a:prstGeom prst="rect">
            <a:avLst/>
          </a:prstGeom>
          <a:ln>
            <a:solidFill>
              <a:schemeClr val="tx1"/>
            </a:solidFill>
          </a:ln>
        </p:spPr>
      </p:pic>
      <p:pic>
        <p:nvPicPr>
          <p:cNvPr id="7" name="Picture 6" descr="Screen Clippin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38200" y="2244218"/>
            <a:ext cx="7259064" cy="3324689"/>
          </a:xfrm>
          <a:prstGeom prst="rect">
            <a:avLst/>
          </a:prstGeom>
          <a:ln>
            <a:solidFill>
              <a:schemeClr val="tx1"/>
            </a:solidFill>
          </a:ln>
        </p:spPr>
      </p:pic>
      <p:sp>
        <p:nvSpPr>
          <p:cNvPr id="8" name="Title 7"/>
          <p:cNvSpPr>
            <a:spLocks noGrp="1"/>
          </p:cNvSpPr>
          <p:nvPr>
            <p:ph type="title"/>
          </p:nvPr>
        </p:nvSpPr>
        <p:spPr/>
        <p:txBody>
          <a:bodyPr/>
          <a:lstStyle/>
          <a:p>
            <a:r>
              <a:rPr lang="en-US" dirty="0" smtClean="0"/>
              <a:t>Questionnaire Development</a:t>
            </a:r>
            <a:endParaRPr lang="nl-NL" dirty="0"/>
          </a:p>
        </p:txBody>
      </p:sp>
      <p:sp>
        <p:nvSpPr>
          <p:cNvPr id="10" name="Content Placeholder 9"/>
          <p:cNvSpPr>
            <a:spLocks noGrp="1"/>
          </p:cNvSpPr>
          <p:nvPr>
            <p:ph sz="quarter" idx="1"/>
          </p:nvPr>
        </p:nvSpPr>
        <p:spPr>
          <a:xfrm>
            <a:off x="612648" y="2286000"/>
            <a:ext cx="8153400" cy="4495800"/>
          </a:xfrm>
        </p:spPr>
        <p:txBody>
          <a:bodyPr/>
          <a:lstStyle/>
          <a:p>
            <a:endParaRPr lang="nl-NL" dirty="0"/>
          </a:p>
        </p:txBody>
      </p:sp>
    </p:spTree>
    <p:extLst>
      <p:ext uri="{BB962C8B-B14F-4D97-AF65-F5344CB8AC3E}">
        <p14:creationId xmlns="" xmlns:p14="http://schemas.microsoft.com/office/powerpoint/2010/main" val="280565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9" presetClass="emph" presetSubtype="0" nodeType="withEffect">
                                  <p:stCondLst>
                                    <p:cond delay="0"/>
                                  </p:stCondLst>
                                  <p:childTnLst>
                                    <p:set>
                                      <p:cBhvr rctx="PPT">
                                        <p:cTn id="9" dur="indefinite"/>
                                        <p:tgtEl>
                                          <p:spTgt spid="4"/>
                                        </p:tgtEl>
                                        <p:attrNameLst>
                                          <p:attrName>style.opacity</p:attrName>
                                        </p:attrNameLst>
                                      </p:cBhvr>
                                      <p:to>
                                        <p:strVal val="0.5"/>
                                      </p:to>
                                    </p:set>
                                    <p:animEffect filter="image" prLst="opacity: 0.5">
                                      <p:cBhvr rctx="IE">
                                        <p:cTn id="10" dur="indefinite"/>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9" presetClass="emph" presetSubtype="0" nodeType="withEffect">
                                  <p:stCondLst>
                                    <p:cond delay="0"/>
                                  </p:stCondLst>
                                  <p:childTnLst>
                                    <p:set>
                                      <p:cBhvr rctx="PPT">
                                        <p:cTn id="17" dur="indefinite"/>
                                        <p:tgtEl>
                                          <p:spTgt spid="5"/>
                                        </p:tgtEl>
                                        <p:attrNameLst>
                                          <p:attrName>style.opacity</p:attrName>
                                        </p:attrNameLst>
                                      </p:cBhvr>
                                      <p:to>
                                        <p:strVal val="0.5"/>
                                      </p:to>
                                    </p:set>
                                    <p:animEffect filter="image" prLst="opacity: 0.5">
                                      <p:cBhvr rctx="IE">
                                        <p:cTn id="18" dur="indefinite"/>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9" presetClass="emph" presetSubtype="0" nodeType="withEffect">
                                  <p:stCondLst>
                                    <p:cond delay="0"/>
                                  </p:stCondLst>
                                  <p:childTnLst>
                                    <p:set>
                                      <p:cBhvr rctx="PPT">
                                        <p:cTn id="25" dur="indefinite"/>
                                        <p:tgtEl>
                                          <p:spTgt spid="6"/>
                                        </p:tgtEl>
                                        <p:attrNameLst>
                                          <p:attrName>style.opacity</p:attrName>
                                        </p:attrNameLst>
                                      </p:cBhvr>
                                      <p:to>
                                        <p:strVal val="0.5"/>
                                      </p:to>
                                    </p:set>
                                    <p:animEffect filter="image" prLst="opacity: 0.5">
                                      <p:cBhvr rctx="IE">
                                        <p:cTn id="26"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764941"/>
            <a:ext cx="8346548" cy="4549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04825" y="152400"/>
            <a:ext cx="8229600" cy="838200"/>
          </a:xfrm>
        </p:spPr>
        <p:txBody>
          <a:bodyPr>
            <a:normAutofit/>
          </a:bodyPr>
          <a:lstStyle/>
          <a:p>
            <a:r>
              <a:rPr lang="en-US" dirty="0" smtClean="0"/>
              <a:t>The Data Lifecycle</a:t>
            </a:r>
            <a:endParaRPr lang="en-US" dirty="0"/>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4150" y="3012882"/>
            <a:ext cx="1079141" cy="1472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06604" y="3272458"/>
            <a:ext cx="1229719" cy="11460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32923" y="3238748"/>
            <a:ext cx="1246450" cy="1246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466808" y="3197418"/>
            <a:ext cx="1146065" cy="11544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832610" y="3133974"/>
            <a:ext cx="1104237" cy="12464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133808" y="3062411"/>
            <a:ext cx="1146065" cy="1279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521597" y="4652174"/>
            <a:ext cx="3672426" cy="12046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3977389" y="1764941"/>
            <a:ext cx="2768959" cy="11962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801714" y="3157992"/>
            <a:ext cx="1676400" cy="1184331"/>
          </a:xfrm>
          <a:prstGeom prst="rect">
            <a:avLst/>
          </a:prstGeom>
          <a:solidFill>
            <a:srgbClr val="94B6D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185945" y="1756574"/>
            <a:ext cx="2074628" cy="1204623"/>
          </a:xfrm>
          <a:prstGeom prst="rect">
            <a:avLst/>
          </a:prstGeom>
          <a:solidFill>
            <a:srgbClr val="94B6D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6738" y="4796127"/>
            <a:ext cx="1740010" cy="593946"/>
          </a:xfrm>
          <a:prstGeom prst="rect">
            <a:avLst/>
          </a:prstGeom>
          <a:solidFill>
            <a:srgbClr val="94B6D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lumOff val="35000"/>
                  </a:schemeClr>
                </a:solidFill>
              </a:rPr>
              <a:t>Documentation</a:t>
            </a:r>
            <a:endParaRPr lang="en-US" dirty="0">
              <a:solidFill>
                <a:schemeClr val="bg1">
                  <a:lumMod val="65000"/>
                  <a:lumOff val="35000"/>
                </a:schemeClr>
              </a:solidFill>
            </a:endParaRPr>
          </a:p>
        </p:txBody>
      </p:sp>
      <p:sp>
        <p:nvSpPr>
          <p:cNvPr id="24" name="Rectangle 23"/>
          <p:cNvSpPr/>
          <p:nvPr/>
        </p:nvSpPr>
        <p:spPr>
          <a:xfrm>
            <a:off x="586738" y="5558127"/>
            <a:ext cx="1740010" cy="593946"/>
          </a:xfrm>
          <a:prstGeom prst="rect">
            <a:avLst/>
          </a:prstGeom>
          <a:solidFill>
            <a:schemeClr val="accent2">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65000"/>
                    <a:lumOff val="35000"/>
                  </a:schemeClr>
                </a:solidFill>
              </a:rPr>
              <a:t>Lost</a:t>
            </a:r>
            <a:endParaRPr lang="en-US" dirty="0">
              <a:solidFill>
                <a:schemeClr val="bg1">
                  <a:lumMod val="65000"/>
                  <a:lumOff val="35000"/>
                </a:schemeClr>
              </a:solidFill>
            </a:endParaRPr>
          </a:p>
        </p:txBody>
      </p:sp>
      <p:sp>
        <p:nvSpPr>
          <p:cNvPr id="25" name="Rectangle 24"/>
          <p:cNvSpPr/>
          <p:nvPr/>
        </p:nvSpPr>
        <p:spPr>
          <a:xfrm>
            <a:off x="609888" y="3157992"/>
            <a:ext cx="3187809" cy="1184331"/>
          </a:xfrm>
          <a:prstGeom prst="rect">
            <a:avLst/>
          </a:prstGeom>
          <a:solidFill>
            <a:schemeClr val="accent2">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6" name="Rectangle 25"/>
          <p:cNvSpPr/>
          <p:nvPr/>
        </p:nvSpPr>
        <p:spPr>
          <a:xfrm>
            <a:off x="5478114" y="3157992"/>
            <a:ext cx="2944633" cy="1184331"/>
          </a:xfrm>
          <a:prstGeom prst="rect">
            <a:avLst/>
          </a:prstGeom>
          <a:solidFill>
            <a:schemeClr val="accent2">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7" name="Rectangle 26"/>
          <p:cNvSpPr/>
          <p:nvPr/>
        </p:nvSpPr>
        <p:spPr>
          <a:xfrm>
            <a:off x="3801714" y="4605792"/>
            <a:ext cx="2944633" cy="1249308"/>
          </a:xfrm>
          <a:prstGeom prst="rect">
            <a:avLst/>
          </a:prstGeom>
          <a:solidFill>
            <a:schemeClr val="accent2">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8" name="Rectangle 27"/>
          <p:cNvSpPr/>
          <p:nvPr/>
        </p:nvSpPr>
        <p:spPr>
          <a:xfrm>
            <a:off x="610616" y="3159069"/>
            <a:ext cx="3187809" cy="1184331"/>
          </a:xfrm>
          <a:prstGeom prst="rect">
            <a:avLst/>
          </a:prstGeom>
          <a:solidFill>
            <a:srgbClr val="94B6D2">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7193544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fade">
                                      <p:cBhvr>
                                        <p:cTn id="27" dur="500"/>
                                        <p:tgtEl>
                                          <p:spTgt spid="4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03"/>
                                        </p:tgtEl>
                                        <p:attrNameLst>
                                          <p:attrName>style.visibility</p:attrName>
                                        </p:attrNameLst>
                                      </p:cBhvr>
                                      <p:to>
                                        <p:strVal val="visible"/>
                                      </p:to>
                                    </p:set>
                                    <p:animEffect transition="in" filter="fade">
                                      <p:cBhvr>
                                        <p:cTn id="32" dur="500"/>
                                        <p:tgtEl>
                                          <p:spTgt spid="410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04"/>
                                        </p:tgtEl>
                                        <p:attrNameLst>
                                          <p:attrName>style.visibility</p:attrName>
                                        </p:attrNameLst>
                                      </p:cBhvr>
                                      <p:to>
                                        <p:strVal val="visible"/>
                                      </p:to>
                                    </p:set>
                                    <p:animEffect transition="in" filter="fade">
                                      <p:cBhvr>
                                        <p:cTn id="37" dur="500"/>
                                        <p:tgtEl>
                                          <p:spTgt spid="410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05"/>
                                        </p:tgtEl>
                                        <p:attrNameLst>
                                          <p:attrName>style.visibility</p:attrName>
                                        </p:attrNameLst>
                                      </p:cBhvr>
                                      <p:to>
                                        <p:strVal val="visible"/>
                                      </p:to>
                                    </p:set>
                                    <p:animEffect transition="in" filter="fade">
                                      <p:cBhvr>
                                        <p:cTn id="42" dur="500"/>
                                        <p:tgtEl>
                                          <p:spTgt spid="410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 presetClass="exit" presetSubtype="0" fill="hold" grpId="1" nodeType="withEffect">
                                  <p:stCondLst>
                                    <p:cond delay="0"/>
                                  </p:stCondLst>
                                  <p:childTnLst>
                                    <p:set>
                                      <p:cBhvr>
                                        <p:cTn id="8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P spid="22" grpId="0" animBg="1"/>
      <p:bldP spid="24" grpId="0" animBg="1"/>
      <p:bldP spid="25" grpId="0" animBg="1"/>
      <p:bldP spid="25" grpId="1" animBg="1"/>
      <p:bldP spid="26" grpId="0" animBg="1"/>
      <p:bldP spid="27" grpId="0" animBg="1"/>
      <p:bldP spid="28" grpId="0" animBg="1"/>
    </p:bldLst>
  </p:timing>
</p:sld>
</file>

<file path=ppt/theme/_rels/them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Start slide">
  <a:themeElements>
    <a:clrScheme name="Start slide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Star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t slide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Standaard slide UvT">
  <a:themeElements>
    <a:clrScheme name="Standaard slide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Standaard slide Uv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 slide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Foto slide 1 UvT">
  <a:themeElements>
    <a:clrScheme name="Foto slide 1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1 Uv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1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Foto slide 2 UvT">
  <a:themeElements>
    <a:clrScheme name="Foto slide 2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2 Uv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2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Foto slide 3 UvT">
  <a:themeElements>
    <a:clrScheme name="Foto slide 3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3 Uv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3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Foto slide 4 UvT">
  <a:themeElements>
    <a:clrScheme name="Foto slide 4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4 Uv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4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Foto slide 5 UvT">
  <a:themeElements>
    <a:clrScheme name="Foto slide 5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5 Uv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5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Foto slide 6 UvT">
  <a:themeElements>
    <a:clrScheme name="Foto slide 6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6 Uv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6 UvT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ard slide">
  <a:themeElements>
    <a:clrScheme name="Standaard slide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Standaard slid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 slide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ind slide">
  <a:themeElements>
    <a:clrScheme name="Eind slide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Eind slide">
      <a:majorFont>
        <a:latin typeface="Palatino"/>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ind slide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to slide 1">
  <a:themeElements>
    <a:clrScheme name="Foto slide 1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1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oto slide 2">
  <a:themeElements>
    <a:clrScheme name="Foto slide 2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2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oto slide 3">
  <a:themeElements>
    <a:clrScheme name="Foto slide 3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3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Foto slide 4">
  <a:themeElements>
    <a:clrScheme name="Foto slide 4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4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oto slide 5">
  <a:themeElements>
    <a:clrScheme name="Foto slide 5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5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oto slide 6">
  <a:themeElements>
    <a:clrScheme name="Foto slide 6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fontScheme name="Foto slide 6">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to slide 6 1">
        <a:dk1>
          <a:srgbClr val="000000"/>
        </a:dk1>
        <a:lt1>
          <a:srgbClr val="FFFFFF"/>
        </a:lt1>
        <a:dk2>
          <a:srgbClr val="000000"/>
        </a:dk2>
        <a:lt2>
          <a:srgbClr val="808080"/>
        </a:lt2>
        <a:accent1>
          <a:srgbClr val="FFE66B"/>
        </a:accent1>
        <a:accent2>
          <a:srgbClr val="C07C98"/>
        </a:accent2>
        <a:accent3>
          <a:srgbClr val="FFFFFF"/>
        </a:accent3>
        <a:accent4>
          <a:srgbClr val="000000"/>
        </a:accent4>
        <a:accent5>
          <a:srgbClr val="FFF0BA"/>
        </a:accent5>
        <a:accent6>
          <a:srgbClr val="AE7089"/>
        </a:accent6>
        <a:hlink>
          <a:srgbClr val="399ED3"/>
        </a:hlink>
        <a:folHlink>
          <a:srgbClr val="30686F"/>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Creme EN</Template>
  <TotalTime>11507</TotalTime>
  <Words>1454</Words>
  <Application>Microsoft Office PowerPoint</Application>
  <PresentationFormat>On-screen Show (4:3)</PresentationFormat>
  <Paragraphs>206</Paragraphs>
  <Slides>24</Slides>
  <Notes>17</Notes>
  <HiddenSlides>0</HiddenSlides>
  <MMClips>0</MMClips>
  <ScaleCrop>false</ScaleCrop>
  <HeadingPairs>
    <vt:vector size="4" baseType="variant">
      <vt:variant>
        <vt:lpstr>Theme</vt:lpstr>
      </vt:variant>
      <vt:variant>
        <vt:i4>17</vt:i4>
      </vt:variant>
      <vt:variant>
        <vt:lpstr>Slide Titles</vt:lpstr>
      </vt:variant>
      <vt:variant>
        <vt:i4>24</vt:i4>
      </vt:variant>
    </vt:vector>
  </HeadingPairs>
  <TitlesOfParts>
    <vt:vector size="41" baseType="lpstr">
      <vt:lpstr>Start slide</vt:lpstr>
      <vt:lpstr>Standaard slide</vt:lpstr>
      <vt:lpstr>Eind slide</vt:lpstr>
      <vt:lpstr>Foto slide 1</vt:lpstr>
      <vt:lpstr>Foto slide 2</vt:lpstr>
      <vt:lpstr>Foto slide 3</vt:lpstr>
      <vt:lpstr>Foto slide 4</vt:lpstr>
      <vt:lpstr>Foto slide 5</vt:lpstr>
      <vt:lpstr>Foto slide 6</vt:lpstr>
      <vt:lpstr>Standaard slide UvT</vt:lpstr>
      <vt:lpstr>Foto slide 1 UvT</vt:lpstr>
      <vt:lpstr>Foto slide 2 UvT</vt:lpstr>
      <vt:lpstr>Foto slide 3 UvT</vt:lpstr>
      <vt:lpstr>Foto slide 4 UvT</vt:lpstr>
      <vt:lpstr>Foto slide 5 UvT</vt:lpstr>
      <vt:lpstr>Foto slide 6 UvT</vt:lpstr>
      <vt:lpstr>Median</vt:lpstr>
      <vt:lpstr>Metadata Driven Survey Research</vt:lpstr>
      <vt:lpstr>What is Metadata?</vt:lpstr>
      <vt:lpstr>Paradata</vt:lpstr>
      <vt:lpstr>Metadata</vt:lpstr>
      <vt:lpstr>Why is Metadata Important?</vt:lpstr>
      <vt:lpstr>AER Data Availability Policy</vt:lpstr>
      <vt:lpstr>“Current” Situation</vt:lpstr>
      <vt:lpstr>Questionnaire Development</vt:lpstr>
      <vt:lpstr>The Data Lifecycle</vt:lpstr>
      <vt:lpstr>A Better Solution</vt:lpstr>
      <vt:lpstr>Metadata Driven Survey Research</vt:lpstr>
      <vt:lpstr>Questionnaire Development</vt:lpstr>
      <vt:lpstr>Survey Documentation</vt:lpstr>
      <vt:lpstr>Metadata Repositories</vt:lpstr>
      <vt:lpstr>Researcher Questions</vt:lpstr>
      <vt:lpstr>Increased Understanding</vt:lpstr>
      <vt:lpstr>How to do this?</vt:lpstr>
      <vt:lpstr>DDI 3</vt:lpstr>
      <vt:lpstr>DDI Workflow</vt:lpstr>
      <vt:lpstr>DDI 3 Tools</vt:lpstr>
      <vt:lpstr>Colectica</vt:lpstr>
      <vt:lpstr>Questasy</vt:lpstr>
      <vt:lpstr>DDA Metadata Editor</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Driven Survey Research</dc:title>
  <dc:creator>jeremy</dc:creator>
  <cp:lastModifiedBy>AA</cp:lastModifiedBy>
  <cp:revision>111</cp:revision>
  <dcterms:created xsi:type="dcterms:W3CDTF">2010-11-18T01:37:40Z</dcterms:created>
  <dcterms:modified xsi:type="dcterms:W3CDTF">2011-07-18T12:49:26Z</dcterms:modified>
</cp:coreProperties>
</file>