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8E2E9"/>
    <a:srgbClr val="CCDEE6"/>
    <a:srgbClr val="3B6E8F"/>
    <a:srgbClr val="5600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effectLst>
                  <a:outerShdw blurRad="63500" dist="63500" dir="2700000" algn="br">
                    <a:srgbClr val="000000">
                      <a:alpha val="72000"/>
                    </a:srgbClr>
                  </a:outerShdw>
                </a:effectLst>
                <a:latin typeface="Stone Sans"/>
                <a:cs typeface="Stone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chemeClr val="bg1"/>
                </a:solidFill>
                <a:effectLst>
                  <a:outerShdw blurRad="63500" dist="50800" dir="2700000">
                    <a:srgbClr val="000000">
                      <a:alpha val="61000"/>
                    </a:srgbClr>
                  </a:outerShdw>
                </a:effectLst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49831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4983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66950"/>
            <a:ext cx="4040188" cy="639762"/>
          </a:xfrm>
          <a:solidFill>
            <a:srgbClr val="3B6E8F"/>
          </a:solidFill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06712"/>
            <a:ext cx="4040188" cy="3449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66950"/>
            <a:ext cx="4041775" cy="639762"/>
          </a:xfrm>
          <a:solidFill>
            <a:srgbClr val="3B6E8F"/>
          </a:solidFill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06712"/>
            <a:ext cx="4041775" cy="3449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05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0"/>
            <a:ext cx="3008313" cy="3763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D8E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320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CDB9C-FA14-574E-8341-71BFC89D7BEF}" type="datetimeFigureOut">
              <a:rPr lang="en-US" smtClean="0"/>
              <a:pPr/>
              <a:t>12/1/08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7A699-0751-F949-A60B-91F3463657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ddi_header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10241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Stone Sans"/>
          <a:ea typeface="+mj-ea"/>
          <a:cs typeface="Stone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b="0" i="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b="0" i="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  <p:pic>
        <p:nvPicPr>
          <p:cNvPr id="4" name="Picture 3" descr="ddi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800" y="152400"/>
            <a:ext cx="1426723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Bulleted text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</vt:lpstr>
      <vt:lpstr>Heading</vt:lpstr>
    </vt:vector>
  </TitlesOfParts>
  <Manager/>
  <Company>University of Michigan, ICPSR</Company>
  <LinksUpToDate>false</LinksUpToDate>
  <SharedDoc>false</SharedDoc>
  <HyperlinkBase/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Computing and Network Services</dc:creator>
  <cp:keywords/>
  <dc:description/>
  <cp:lastModifiedBy>Computing and Network Services</cp:lastModifiedBy>
  <cp:revision>5</cp:revision>
  <dcterms:created xsi:type="dcterms:W3CDTF">2008-12-01T18:45:08Z</dcterms:created>
  <dcterms:modified xsi:type="dcterms:W3CDTF">2008-12-01T18:45:46Z</dcterms:modified>
  <cp:category/>
</cp:coreProperties>
</file>